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757" r:id="rId2"/>
    <p:sldMasterId id="2147483828" r:id="rId3"/>
    <p:sldMasterId id="2147483856" r:id="rId4"/>
    <p:sldMasterId id="2147483894" r:id="rId5"/>
  </p:sldMasterIdLst>
  <p:notesMasterIdLst>
    <p:notesMasterId r:id="rId26"/>
  </p:notesMasterIdLst>
  <p:sldIdLst>
    <p:sldId id="258" r:id="rId6"/>
    <p:sldId id="256" r:id="rId7"/>
    <p:sldId id="275" r:id="rId8"/>
    <p:sldId id="260" r:id="rId9"/>
    <p:sldId id="318" r:id="rId10"/>
    <p:sldId id="319" r:id="rId11"/>
    <p:sldId id="314" r:id="rId12"/>
    <p:sldId id="262" r:id="rId13"/>
    <p:sldId id="291" r:id="rId14"/>
    <p:sldId id="309" r:id="rId15"/>
    <p:sldId id="320" r:id="rId16"/>
    <p:sldId id="311" r:id="rId17"/>
    <p:sldId id="266" r:id="rId18"/>
    <p:sldId id="312" r:id="rId19"/>
    <p:sldId id="313" r:id="rId20"/>
    <p:sldId id="322" r:id="rId21"/>
    <p:sldId id="316" r:id="rId22"/>
    <p:sldId id="321" r:id="rId23"/>
    <p:sldId id="303" r:id="rId24"/>
    <p:sldId id="305" r:id="rId25"/>
  </p:sldIdLst>
  <p:sldSz cx="9144000" cy="5143500" type="screen16x9"/>
  <p:notesSz cx="6858000" cy="9144000"/>
  <p:embeddedFontLst>
    <p:embeddedFont>
      <p:font typeface="Century Gothic" panose="020B0502020202020204" pitchFamily="34" charset="0"/>
      <p:regular r:id="rId27"/>
      <p:bold r:id="rId28"/>
      <p:italic r:id="rId29"/>
      <p:boldItalic r:id="rId30"/>
    </p:embeddedFont>
    <p:embeddedFont>
      <p:font typeface="Montserrat SemiBold" panose="020B0604020202020204" charset="0"/>
      <p:regular r:id="rId31"/>
      <p:bold r:id="rId32"/>
      <p:italic r:id="rId33"/>
      <p:boldItalic r:id="rId34"/>
    </p:embeddedFont>
    <p:embeddedFont>
      <p:font typeface="Arial Unicode MS" panose="020B0604020202020204" pitchFamily="34" charset="-128"/>
      <p:regular r:id="rId35"/>
    </p:embeddedFont>
    <p:embeddedFont>
      <p:font typeface="SimSun" panose="02010600030101010101" pitchFamily="2" charset="-122"/>
      <p:regular r:id="rId36"/>
    </p:embeddedFon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
      <p:font typeface="Calibri Light" panose="020F0302020204030204" pitchFamily="34" charset="0"/>
      <p:regular r:id="rId43"/>
      <p:italic r:id="rId44"/>
    </p:embeddedFont>
    <p:embeddedFont>
      <p:font typeface="Courier Prime" panose="020B0604020202020204" charset="0"/>
      <p:regular r:id="rId45"/>
      <p:bold r:id="rId46"/>
      <p:italic r:id="rId47"/>
      <p:boldItalic r:id="rId48"/>
    </p:embeddedFont>
    <p:embeddedFont>
      <p:font typeface="Montserrat Medium" panose="020B0604020202020204" charset="0"/>
      <p:regular r:id="rId49"/>
      <p:bold r:id="rId50"/>
      <p:italic r:id="rId51"/>
      <p:boldItalic r:id="rId52"/>
    </p:embeddedFont>
    <p:embeddedFont>
      <p:font typeface="SimSun" panose="02010600030101010101" pitchFamily="2" charset="-122"/>
      <p:regular r:id="rId36"/>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462"/>
    <a:srgbClr val="4C3C3B"/>
    <a:srgbClr val="EBE1D1"/>
    <a:srgbClr val="FC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32638-5FAB-9C45-AF87-10C22F43D330}" v="5723" dt="2022-12-27T06:23:43.273"/>
  </p1510:revLst>
</p1510:revInfo>
</file>

<file path=ppt/tableStyles.xml><?xml version="1.0" encoding="utf-8"?>
<a:tblStyleLst xmlns:a="http://schemas.openxmlformats.org/drawingml/2006/main" def="{DEED11A6-573B-4FA6-91B1-E13BC1C87731}">
  <a:tblStyle styleId="{DEED11A6-573B-4FA6-91B1-E13BC1C877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321" autoAdjust="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viewProps" Target="viewProps.xml"/><Relationship Id="rId84"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3.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ags" Target="tags/tag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5.xml"/><Relationship Id="rId41" Type="http://schemas.openxmlformats.org/officeDocument/2006/relationships/font" Target="fonts/font15.fntdata"/><Relationship Id="rId54" Type="http://schemas.openxmlformats.org/officeDocument/2006/relationships/presProps" Target="presProps.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3B732638-5FAB-9C45-AF87-10C22F43D330}"/>
    <pc:docChg chg="undo redo custSel addSld delSld modSld sldOrd delMainMaster modMainMaster">
      <pc:chgData name="Hải Ngân Đinh" userId="b56d41eb1ff6fed2" providerId="LiveId" clId="{3B732638-5FAB-9C45-AF87-10C22F43D330}" dt="2022-12-27T06:23:48.632" v="13979" actId="1038"/>
      <pc:docMkLst>
        <pc:docMk/>
      </pc:docMkLst>
      <pc:sldChg chg="addSp delSp modSp mod modTransition modAnim">
        <pc:chgData name="Hải Ngân Đinh" userId="b56d41eb1ff6fed2" providerId="LiveId" clId="{3B732638-5FAB-9C45-AF87-10C22F43D330}" dt="2022-12-27T04:46:20.928" v="13413"/>
        <pc:sldMkLst>
          <pc:docMk/>
          <pc:sldMk cId="0" sldId="256"/>
        </pc:sldMkLst>
        <pc:spChg chg="add del mod">
          <ac:chgData name="Hải Ngân Đinh" userId="b56d41eb1ff6fed2" providerId="LiveId" clId="{3B732638-5FAB-9C45-AF87-10C22F43D330}" dt="2022-12-27T01:08:04.890" v="47" actId="478"/>
          <ac:spMkLst>
            <pc:docMk/>
            <pc:sldMk cId="0" sldId="256"/>
            <ac:spMk id="3" creationId="{E2511E6B-075B-84FF-754E-3989106D8E5A}"/>
          </ac:spMkLst>
        </pc:spChg>
        <pc:spChg chg="add del mod">
          <ac:chgData name="Hải Ngân Đinh" userId="b56d41eb1ff6fed2" providerId="LiveId" clId="{3B732638-5FAB-9C45-AF87-10C22F43D330}" dt="2022-12-27T01:08:04.890" v="47" actId="478"/>
          <ac:spMkLst>
            <pc:docMk/>
            <pc:sldMk cId="0" sldId="256"/>
            <ac:spMk id="5" creationId="{AD8321CF-5C1B-BD78-76B1-4F333FE7D9A6}"/>
          </ac:spMkLst>
        </pc:spChg>
        <pc:spChg chg="add mod">
          <ac:chgData name="Hải Ngân Đinh" userId="b56d41eb1ff6fed2" providerId="LiveId" clId="{3B732638-5FAB-9C45-AF87-10C22F43D330}" dt="2022-12-27T01:08:46.489" v="64" actId="1076"/>
          <ac:spMkLst>
            <pc:docMk/>
            <pc:sldMk cId="0" sldId="256"/>
            <ac:spMk id="6" creationId="{3E8F8C4A-9CE2-93A3-9AE6-52C9CB8AA6AD}"/>
          </ac:spMkLst>
        </pc:spChg>
        <pc:spChg chg="del">
          <ac:chgData name="Hải Ngân Đinh" userId="b56d41eb1ff6fed2" providerId="LiveId" clId="{3B732638-5FAB-9C45-AF87-10C22F43D330}" dt="2022-12-27T01:08:03.914" v="46" actId="478"/>
          <ac:spMkLst>
            <pc:docMk/>
            <pc:sldMk cId="0" sldId="256"/>
            <ac:spMk id="339" creationId="{00000000-0000-0000-0000-000000000000}"/>
          </ac:spMkLst>
        </pc:spChg>
        <pc:spChg chg="del">
          <ac:chgData name="Hải Ngân Đinh" userId="b56d41eb1ff6fed2" providerId="LiveId" clId="{3B732638-5FAB-9C45-AF87-10C22F43D330}" dt="2022-12-27T01:08:03.914" v="46" actId="478"/>
          <ac:spMkLst>
            <pc:docMk/>
            <pc:sldMk cId="0" sldId="256"/>
            <ac:spMk id="340" creationId="{00000000-0000-0000-0000-000000000000}"/>
          </ac:spMkLst>
        </pc:spChg>
      </pc:sldChg>
      <pc:sldChg chg="addSp delSp modSp mod modTransition modAnim">
        <pc:chgData name="Hải Ngân Đinh" userId="b56d41eb1ff6fed2" providerId="LiveId" clId="{3B732638-5FAB-9C45-AF87-10C22F43D330}" dt="2022-12-27T04:46:59.816" v="13418"/>
        <pc:sldMkLst>
          <pc:docMk/>
          <pc:sldMk cId="0" sldId="257"/>
        </pc:sldMkLst>
        <pc:spChg chg="add del mod">
          <ac:chgData name="Hải Ngân Đinh" userId="b56d41eb1ff6fed2" providerId="LiveId" clId="{3B732638-5FAB-9C45-AF87-10C22F43D330}" dt="2022-12-27T01:12:38.658" v="169" actId="478"/>
          <ac:spMkLst>
            <pc:docMk/>
            <pc:sldMk cId="0" sldId="257"/>
            <ac:spMk id="3" creationId="{FC0D66A4-84ED-C266-468B-052211D52BA5}"/>
          </ac:spMkLst>
        </pc:spChg>
        <pc:spChg chg="add del mod">
          <ac:chgData name="Hải Ngân Đinh" userId="b56d41eb1ff6fed2" providerId="LiveId" clId="{3B732638-5FAB-9C45-AF87-10C22F43D330}" dt="2022-12-27T01:12:38.658" v="169" actId="478"/>
          <ac:spMkLst>
            <pc:docMk/>
            <pc:sldMk cId="0" sldId="257"/>
            <ac:spMk id="5" creationId="{C14F415E-25B7-8F51-C31D-7850794F94F6}"/>
          </ac:spMkLst>
        </pc:spChg>
        <pc:spChg chg="add mod">
          <ac:chgData name="Hải Ngân Đinh" userId="b56d41eb1ff6fed2" providerId="LiveId" clId="{3B732638-5FAB-9C45-AF87-10C22F43D330}" dt="2022-12-27T01:15:52.158" v="793" actId="1076"/>
          <ac:spMkLst>
            <pc:docMk/>
            <pc:sldMk cId="0" sldId="257"/>
            <ac:spMk id="6" creationId="{E34B6DB8-FBB7-B927-0363-5BC730AAB543}"/>
          </ac:spMkLst>
        </pc:spChg>
        <pc:spChg chg="add mod">
          <ac:chgData name="Hải Ngân Đinh" userId="b56d41eb1ff6fed2" providerId="LiveId" clId="{3B732638-5FAB-9C45-AF87-10C22F43D330}" dt="2022-12-27T01:15:44.328" v="792" actId="1076"/>
          <ac:spMkLst>
            <pc:docMk/>
            <pc:sldMk cId="0" sldId="257"/>
            <ac:spMk id="7" creationId="{72ED58A5-A14C-D50A-112C-30D4E386655A}"/>
          </ac:spMkLst>
        </pc:spChg>
        <pc:spChg chg="del">
          <ac:chgData name="Hải Ngân Đinh" userId="b56d41eb1ff6fed2" providerId="LiveId" clId="{3B732638-5FAB-9C45-AF87-10C22F43D330}" dt="2022-12-27T01:12:37.945" v="168" actId="478"/>
          <ac:spMkLst>
            <pc:docMk/>
            <pc:sldMk cId="0" sldId="257"/>
            <ac:spMk id="345" creationId="{00000000-0000-0000-0000-000000000000}"/>
          </ac:spMkLst>
        </pc:spChg>
        <pc:spChg chg="del">
          <ac:chgData name="Hải Ngân Đinh" userId="b56d41eb1ff6fed2" providerId="LiveId" clId="{3B732638-5FAB-9C45-AF87-10C22F43D330}" dt="2022-12-27T01:12:37.945" v="168" actId="478"/>
          <ac:spMkLst>
            <pc:docMk/>
            <pc:sldMk cId="0" sldId="257"/>
            <ac:spMk id="346" creationId="{00000000-0000-0000-0000-000000000000}"/>
          </ac:spMkLst>
        </pc:spChg>
      </pc:sldChg>
      <pc:sldChg chg="addSp delSp modSp mod ord modTransition modAnim">
        <pc:chgData name="Hải Ngân Đinh" userId="b56d41eb1ff6fed2" providerId="LiveId" clId="{3B732638-5FAB-9C45-AF87-10C22F43D330}" dt="2022-12-27T04:46:34.557" v="13415"/>
        <pc:sldMkLst>
          <pc:docMk/>
          <pc:sldMk cId="0" sldId="258"/>
        </pc:sldMkLst>
        <pc:spChg chg="add del mod">
          <ac:chgData name="Hải Ngân Đinh" userId="b56d41eb1ff6fed2" providerId="LiveId" clId="{3B732638-5FAB-9C45-AF87-10C22F43D330}" dt="2022-12-27T01:05:47.139" v="16" actId="478"/>
          <ac:spMkLst>
            <pc:docMk/>
            <pc:sldMk cId="0" sldId="258"/>
            <ac:spMk id="3" creationId="{65DA0B60-3F81-1798-46C4-948E0497C303}"/>
          </ac:spMkLst>
        </pc:spChg>
        <pc:spChg chg="add del mod">
          <ac:chgData name="Hải Ngân Đinh" userId="b56d41eb1ff6fed2" providerId="LiveId" clId="{3B732638-5FAB-9C45-AF87-10C22F43D330}" dt="2022-12-27T01:05:47.139" v="16" actId="478"/>
          <ac:spMkLst>
            <pc:docMk/>
            <pc:sldMk cId="0" sldId="258"/>
            <ac:spMk id="5" creationId="{2FBE3B5B-0A03-20D2-7E11-AA9F7176B1C2}"/>
          </ac:spMkLst>
        </pc:spChg>
        <pc:spChg chg="add mod">
          <ac:chgData name="Hải Ngân Đinh" userId="b56d41eb1ff6fed2" providerId="LiveId" clId="{3B732638-5FAB-9C45-AF87-10C22F43D330}" dt="2022-12-27T01:07:58.540" v="45" actId="1076"/>
          <ac:spMkLst>
            <pc:docMk/>
            <pc:sldMk cId="0" sldId="258"/>
            <ac:spMk id="6" creationId="{3DCF63AC-4FDD-D5A7-D32A-21AE67C93D44}"/>
          </ac:spMkLst>
        </pc:spChg>
        <pc:spChg chg="add mod">
          <ac:chgData name="Hải Ngân Đinh" userId="b56d41eb1ff6fed2" providerId="LiveId" clId="{3B732638-5FAB-9C45-AF87-10C22F43D330}" dt="2022-12-27T01:07:10.473" v="43" actId="1076"/>
          <ac:spMkLst>
            <pc:docMk/>
            <pc:sldMk cId="0" sldId="258"/>
            <ac:spMk id="7" creationId="{C57BEE2C-8D0F-C75D-9E19-4D6F16863903}"/>
          </ac:spMkLst>
        </pc:spChg>
        <pc:spChg chg="del">
          <ac:chgData name="Hải Ngân Đinh" userId="b56d41eb1ff6fed2" providerId="LiveId" clId="{3B732638-5FAB-9C45-AF87-10C22F43D330}" dt="2022-12-27T01:05:46.197" v="15" actId="478"/>
          <ac:spMkLst>
            <pc:docMk/>
            <pc:sldMk cId="0" sldId="258"/>
            <ac:spMk id="351" creationId="{00000000-0000-0000-0000-000000000000}"/>
          </ac:spMkLst>
        </pc:spChg>
        <pc:spChg chg="del">
          <ac:chgData name="Hải Ngân Đinh" userId="b56d41eb1ff6fed2" providerId="LiveId" clId="{3B732638-5FAB-9C45-AF87-10C22F43D330}" dt="2022-12-27T01:05:46.197" v="15" actId="478"/>
          <ac:spMkLst>
            <pc:docMk/>
            <pc:sldMk cId="0" sldId="258"/>
            <ac:spMk id="352" creationId="{00000000-0000-0000-0000-000000000000}"/>
          </ac:spMkLst>
        </pc:spChg>
        <pc:picChg chg="del">
          <ac:chgData name="Hải Ngân Đinh" userId="b56d41eb1ff6fed2" providerId="LiveId" clId="{3B732638-5FAB-9C45-AF87-10C22F43D330}" dt="2022-12-27T01:05:06.216" v="11" actId="478"/>
          <ac:picMkLst>
            <pc:docMk/>
            <pc:sldMk cId="0" sldId="258"/>
            <ac:picMk id="353" creationId="{00000000-0000-0000-0000-000000000000}"/>
          </ac:picMkLst>
        </pc:picChg>
        <pc:picChg chg="add mod">
          <ac:chgData name="Hải Ngân Đinh" userId="b56d41eb1ff6fed2" providerId="LiveId" clId="{3B732638-5FAB-9C45-AF87-10C22F43D330}" dt="2022-12-27T01:07:08.323" v="42" actId="1076"/>
          <ac:picMkLst>
            <pc:docMk/>
            <pc:sldMk cId="0" sldId="258"/>
            <ac:picMk id="1026" creationId="{2F4806D9-B9A4-F735-F230-DC49BAFF078E}"/>
          </ac:picMkLst>
        </pc:picChg>
      </pc:sldChg>
      <pc:sldChg chg="addSp delSp modSp mod ord modTransition modAnim">
        <pc:chgData name="Hải Ngân Đinh" userId="b56d41eb1ff6fed2" providerId="LiveId" clId="{3B732638-5FAB-9C45-AF87-10C22F43D330}" dt="2022-12-27T04:46:20.928" v="13413"/>
        <pc:sldMkLst>
          <pc:docMk/>
          <pc:sldMk cId="0" sldId="259"/>
        </pc:sldMkLst>
        <pc:spChg chg="add del mod">
          <ac:chgData name="Hải Ngân Đinh" userId="b56d41eb1ff6fed2" providerId="LiveId" clId="{3B732638-5FAB-9C45-AF87-10C22F43D330}" dt="2022-12-27T01:03:49.755" v="7" actId="478"/>
          <ac:spMkLst>
            <pc:docMk/>
            <pc:sldMk cId="0" sldId="259"/>
            <ac:spMk id="3" creationId="{0E050F42-687D-4766-62C0-1E738D4469D3}"/>
          </ac:spMkLst>
        </pc:spChg>
        <pc:spChg chg="add del mod">
          <ac:chgData name="Hải Ngân Đinh" userId="b56d41eb1ff6fed2" providerId="LiveId" clId="{3B732638-5FAB-9C45-AF87-10C22F43D330}" dt="2022-12-27T01:03:49.755" v="7" actId="478"/>
          <ac:spMkLst>
            <pc:docMk/>
            <pc:sldMk cId="0" sldId="259"/>
            <ac:spMk id="5" creationId="{0EAD10A6-0276-C1C5-E4D9-DBCB8DCA3AF2}"/>
          </ac:spMkLst>
        </pc:spChg>
        <pc:spChg chg="add mod">
          <ac:chgData name="Hải Ngân Đinh" userId="b56d41eb1ff6fed2" providerId="LiveId" clId="{3B732638-5FAB-9C45-AF87-10C22F43D330}" dt="2022-12-27T01:03:56.275" v="9" actId="207"/>
          <ac:spMkLst>
            <pc:docMk/>
            <pc:sldMk cId="0" sldId="259"/>
            <ac:spMk id="6" creationId="{3A21EAC1-309C-A164-E24F-B85FF0F5DCF1}"/>
          </ac:spMkLst>
        </pc:spChg>
        <pc:spChg chg="del">
          <ac:chgData name="Hải Ngân Đinh" userId="b56d41eb1ff6fed2" providerId="LiveId" clId="{3B732638-5FAB-9C45-AF87-10C22F43D330}" dt="2022-12-27T01:03:48.291" v="6" actId="478"/>
          <ac:spMkLst>
            <pc:docMk/>
            <pc:sldMk cId="0" sldId="259"/>
            <ac:spMk id="358" creationId="{00000000-0000-0000-0000-000000000000}"/>
          </ac:spMkLst>
        </pc:spChg>
        <pc:spChg chg="del">
          <ac:chgData name="Hải Ngân Đinh" userId="b56d41eb1ff6fed2" providerId="LiveId" clId="{3B732638-5FAB-9C45-AF87-10C22F43D330}" dt="2022-12-27T01:03:48.291" v="6" actId="478"/>
          <ac:spMkLst>
            <pc:docMk/>
            <pc:sldMk cId="0" sldId="259"/>
            <ac:spMk id="359" creationId="{00000000-0000-0000-0000-000000000000}"/>
          </ac:spMkLst>
        </pc:spChg>
      </pc:sldChg>
      <pc:sldChg chg="addSp delSp modSp mod ord modTransition">
        <pc:chgData name="Hải Ngân Đinh" userId="b56d41eb1ff6fed2" providerId="LiveId" clId="{3B732638-5FAB-9C45-AF87-10C22F43D330}" dt="2022-12-27T04:46:20.928" v="13413"/>
        <pc:sldMkLst>
          <pc:docMk/>
          <pc:sldMk cId="0" sldId="260"/>
        </pc:sldMkLst>
        <pc:spChg chg="add del mod">
          <ac:chgData name="Hải Ngân Đinh" userId="b56d41eb1ff6fed2" providerId="LiveId" clId="{3B732638-5FAB-9C45-AF87-10C22F43D330}" dt="2022-12-27T01:10:58.330" v="151" actId="478"/>
          <ac:spMkLst>
            <pc:docMk/>
            <pc:sldMk cId="0" sldId="260"/>
            <ac:spMk id="3" creationId="{E39B458A-AB79-9AC5-0FAE-59C3CE37C703}"/>
          </ac:spMkLst>
        </pc:spChg>
        <pc:spChg chg="add del mod">
          <ac:chgData name="Hải Ngân Đinh" userId="b56d41eb1ff6fed2" providerId="LiveId" clId="{3B732638-5FAB-9C45-AF87-10C22F43D330}" dt="2022-12-27T01:10:58.330" v="151" actId="478"/>
          <ac:spMkLst>
            <pc:docMk/>
            <pc:sldMk cId="0" sldId="260"/>
            <ac:spMk id="5" creationId="{E42D1371-1F23-E242-0274-D0091F8FC39C}"/>
          </ac:spMkLst>
        </pc:spChg>
        <pc:spChg chg="add mod">
          <ac:chgData name="Hải Ngân Đinh" userId="b56d41eb1ff6fed2" providerId="LiveId" clId="{3B732638-5FAB-9C45-AF87-10C22F43D330}" dt="2022-12-27T01:12:05.630" v="165" actId="1076"/>
          <ac:spMkLst>
            <pc:docMk/>
            <pc:sldMk cId="0" sldId="260"/>
            <ac:spMk id="6" creationId="{EDBF45DA-C8BF-4A8F-56D6-39165A9DC932}"/>
          </ac:spMkLst>
        </pc:spChg>
        <pc:spChg chg="mod">
          <ac:chgData name="Hải Ngân Đinh" userId="b56d41eb1ff6fed2" providerId="LiveId" clId="{3B732638-5FAB-9C45-AF87-10C22F43D330}" dt="2022-12-27T01:12:21.917" v="167" actId="2711"/>
          <ac:spMkLst>
            <pc:docMk/>
            <pc:sldMk cId="0" sldId="260"/>
            <ac:spMk id="364" creationId="{00000000-0000-0000-0000-000000000000}"/>
          </ac:spMkLst>
        </pc:spChg>
        <pc:spChg chg="del">
          <ac:chgData name="Hải Ngân Đinh" userId="b56d41eb1ff6fed2" providerId="LiveId" clId="{3B732638-5FAB-9C45-AF87-10C22F43D330}" dt="2022-12-27T01:10:57.295" v="150" actId="478"/>
          <ac:spMkLst>
            <pc:docMk/>
            <pc:sldMk cId="0" sldId="260"/>
            <ac:spMk id="366" creationId="{00000000-0000-0000-0000-000000000000}"/>
          </ac:spMkLst>
        </pc:spChg>
        <pc:spChg chg="del">
          <ac:chgData name="Hải Ngân Đinh" userId="b56d41eb1ff6fed2" providerId="LiveId" clId="{3B732638-5FAB-9C45-AF87-10C22F43D330}" dt="2022-12-27T01:10:57.295" v="150" actId="478"/>
          <ac:spMkLst>
            <pc:docMk/>
            <pc:sldMk cId="0" sldId="260"/>
            <ac:spMk id="367" creationId="{00000000-0000-0000-0000-000000000000}"/>
          </ac:spMkLst>
        </pc:spChg>
        <pc:picChg chg="del mod">
          <ac:chgData name="Hải Ngân Đinh" userId="b56d41eb1ff6fed2" providerId="LiveId" clId="{3B732638-5FAB-9C45-AF87-10C22F43D330}" dt="2022-12-27T01:11:13.876" v="153" actId="478"/>
          <ac:picMkLst>
            <pc:docMk/>
            <pc:sldMk cId="0" sldId="260"/>
            <ac:picMk id="365" creationId="{00000000-0000-0000-0000-000000000000}"/>
          </ac:picMkLst>
        </pc:picChg>
        <pc:picChg chg="add mod">
          <ac:chgData name="Hải Ngân Đinh" userId="b56d41eb1ff6fed2" providerId="LiveId" clId="{3B732638-5FAB-9C45-AF87-10C22F43D330}" dt="2022-12-27T01:12:08.196" v="166" actId="14100"/>
          <ac:picMkLst>
            <pc:docMk/>
            <pc:sldMk cId="0" sldId="260"/>
            <ac:picMk id="3074" creationId="{3926604F-E29D-4A9E-11DF-4A2A8263178D}"/>
          </ac:picMkLst>
        </pc:picChg>
      </pc:sldChg>
      <pc:sldChg chg="addSp delSp modSp mod modTransition modAnim">
        <pc:chgData name="Hải Ngân Đinh" userId="b56d41eb1ff6fed2" providerId="LiveId" clId="{3B732638-5FAB-9C45-AF87-10C22F43D330}" dt="2022-12-27T04:47:56.421" v="13431"/>
        <pc:sldMkLst>
          <pc:docMk/>
          <pc:sldMk cId="0" sldId="261"/>
        </pc:sldMkLst>
        <pc:spChg chg="add del mod">
          <ac:chgData name="Hải Ngân Đinh" userId="b56d41eb1ff6fed2" providerId="LiveId" clId="{3B732638-5FAB-9C45-AF87-10C22F43D330}" dt="2022-12-27T01:16:40.953" v="795" actId="478"/>
          <ac:spMkLst>
            <pc:docMk/>
            <pc:sldMk cId="0" sldId="261"/>
            <ac:spMk id="3" creationId="{788418B5-982D-5E3A-56FF-BD0185A1DEA4}"/>
          </ac:spMkLst>
        </pc:spChg>
        <pc:spChg chg="add del mod">
          <ac:chgData name="Hải Ngân Đinh" userId="b56d41eb1ff6fed2" providerId="LiveId" clId="{3B732638-5FAB-9C45-AF87-10C22F43D330}" dt="2022-12-27T01:16:40.953" v="795" actId="478"/>
          <ac:spMkLst>
            <pc:docMk/>
            <pc:sldMk cId="0" sldId="261"/>
            <ac:spMk id="5" creationId="{FCC616DF-3761-310F-3569-8DD2777C123C}"/>
          </ac:spMkLst>
        </pc:spChg>
        <pc:spChg chg="add mod">
          <ac:chgData name="Hải Ngân Đinh" userId="b56d41eb1ff6fed2" providerId="LiveId" clId="{3B732638-5FAB-9C45-AF87-10C22F43D330}" dt="2022-12-27T01:21:30.811" v="1083" actId="1076"/>
          <ac:spMkLst>
            <pc:docMk/>
            <pc:sldMk cId="0" sldId="261"/>
            <ac:spMk id="6" creationId="{C1166B42-5736-D122-A089-6C15E3A71505}"/>
          </ac:spMkLst>
        </pc:spChg>
        <pc:spChg chg="add mod">
          <ac:chgData name="Hải Ngân Đinh" userId="b56d41eb1ff6fed2" providerId="LiveId" clId="{3B732638-5FAB-9C45-AF87-10C22F43D330}" dt="2022-12-27T01:21:30.811" v="1083" actId="1076"/>
          <ac:spMkLst>
            <pc:docMk/>
            <pc:sldMk cId="0" sldId="261"/>
            <ac:spMk id="7" creationId="{DA67AA4D-CD2D-3B46-8F73-FD32943B8EE6}"/>
          </ac:spMkLst>
        </pc:spChg>
        <pc:spChg chg="add mod">
          <ac:chgData name="Hải Ngân Đinh" userId="b56d41eb1ff6fed2" providerId="LiveId" clId="{3B732638-5FAB-9C45-AF87-10C22F43D330}" dt="2022-12-27T01:21:30.811" v="1083" actId="1076"/>
          <ac:spMkLst>
            <pc:docMk/>
            <pc:sldMk cId="0" sldId="261"/>
            <ac:spMk id="8" creationId="{DFFC0E66-4321-D6FF-E822-D62056674200}"/>
          </ac:spMkLst>
        </pc:spChg>
        <pc:spChg chg="add mod">
          <ac:chgData name="Hải Ngân Đinh" userId="b56d41eb1ff6fed2" providerId="LiveId" clId="{3B732638-5FAB-9C45-AF87-10C22F43D330}" dt="2022-12-27T01:21:30.811" v="1083" actId="1076"/>
          <ac:spMkLst>
            <pc:docMk/>
            <pc:sldMk cId="0" sldId="261"/>
            <ac:spMk id="9" creationId="{8D66F782-10C8-D700-33F6-E1276EC75364}"/>
          </ac:spMkLst>
        </pc:spChg>
        <pc:spChg chg="add mod">
          <ac:chgData name="Hải Ngân Đinh" userId="b56d41eb1ff6fed2" providerId="LiveId" clId="{3B732638-5FAB-9C45-AF87-10C22F43D330}" dt="2022-12-27T01:21:30.811" v="1083" actId="1076"/>
          <ac:spMkLst>
            <pc:docMk/>
            <pc:sldMk cId="0" sldId="261"/>
            <ac:spMk id="10" creationId="{009EC461-57FB-2F5A-B2C7-52FBAE5948CC}"/>
          </ac:spMkLst>
        </pc:spChg>
        <pc:spChg chg="add mod">
          <ac:chgData name="Hải Ngân Đinh" userId="b56d41eb1ff6fed2" providerId="LiveId" clId="{3B732638-5FAB-9C45-AF87-10C22F43D330}" dt="2022-12-27T01:21:30.811" v="1083" actId="1076"/>
          <ac:spMkLst>
            <pc:docMk/>
            <pc:sldMk cId="0" sldId="261"/>
            <ac:spMk id="11" creationId="{20C23851-8331-E59A-605C-B7D7C99400F5}"/>
          </ac:spMkLst>
        </pc:spChg>
        <pc:spChg chg="add mod">
          <ac:chgData name="Hải Ngân Đinh" userId="b56d41eb1ff6fed2" providerId="LiveId" clId="{3B732638-5FAB-9C45-AF87-10C22F43D330}" dt="2022-12-27T01:21:30.811" v="1083" actId="1076"/>
          <ac:spMkLst>
            <pc:docMk/>
            <pc:sldMk cId="0" sldId="261"/>
            <ac:spMk id="12" creationId="{51C78D9A-BC4E-F68F-4416-BA92EE5B8926}"/>
          </ac:spMkLst>
        </pc:spChg>
        <pc:spChg chg="add mod">
          <ac:chgData name="Hải Ngân Đinh" userId="b56d41eb1ff6fed2" providerId="LiveId" clId="{3B732638-5FAB-9C45-AF87-10C22F43D330}" dt="2022-12-27T01:21:30.811" v="1083" actId="1076"/>
          <ac:spMkLst>
            <pc:docMk/>
            <pc:sldMk cId="0" sldId="261"/>
            <ac:spMk id="13" creationId="{EFE5BDDF-E9F3-CD09-92D9-FDFD00C9BD43}"/>
          </ac:spMkLst>
        </pc:spChg>
        <pc:spChg chg="add mod">
          <ac:chgData name="Hải Ngân Đinh" userId="b56d41eb1ff6fed2" providerId="LiveId" clId="{3B732638-5FAB-9C45-AF87-10C22F43D330}" dt="2022-12-27T01:21:30.811" v="1083" actId="1076"/>
          <ac:spMkLst>
            <pc:docMk/>
            <pc:sldMk cId="0" sldId="261"/>
            <ac:spMk id="14" creationId="{DB9C4090-300F-DC21-1650-E1D529729C9E}"/>
          </ac:spMkLst>
        </pc:spChg>
        <pc:spChg chg="add mod">
          <ac:chgData name="Hải Ngân Đinh" userId="b56d41eb1ff6fed2" providerId="LiveId" clId="{3B732638-5FAB-9C45-AF87-10C22F43D330}" dt="2022-12-27T01:21:30.811" v="1083" actId="1076"/>
          <ac:spMkLst>
            <pc:docMk/>
            <pc:sldMk cId="0" sldId="261"/>
            <ac:spMk id="15" creationId="{57F07C50-C330-CB79-68BD-7DD3EDF37DDF}"/>
          </ac:spMkLst>
        </pc:spChg>
        <pc:spChg chg="del">
          <ac:chgData name="Hải Ngân Đinh" userId="b56d41eb1ff6fed2" providerId="LiveId" clId="{3B732638-5FAB-9C45-AF87-10C22F43D330}" dt="2022-12-27T01:16:40.437" v="794" actId="478"/>
          <ac:spMkLst>
            <pc:docMk/>
            <pc:sldMk cId="0" sldId="261"/>
            <ac:spMk id="372" creationId="{00000000-0000-0000-0000-000000000000}"/>
          </ac:spMkLst>
        </pc:spChg>
        <pc:spChg chg="del">
          <ac:chgData name="Hải Ngân Đinh" userId="b56d41eb1ff6fed2" providerId="LiveId" clId="{3B732638-5FAB-9C45-AF87-10C22F43D330}" dt="2022-12-27T01:16:40.437" v="794" actId="478"/>
          <ac:spMkLst>
            <pc:docMk/>
            <pc:sldMk cId="0" sldId="261"/>
            <ac:spMk id="373" creationId="{00000000-0000-0000-0000-000000000000}"/>
          </ac:spMkLst>
        </pc:spChg>
        <pc:cxnChg chg="add mod">
          <ac:chgData name="Hải Ngân Đinh" userId="b56d41eb1ff6fed2" providerId="LiveId" clId="{3B732638-5FAB-9C45-AF87-10C22F43D330}" dt="2022-12-27T01:21:30.811" v="1083" actId="1076"/>
          <ac:cxnSpMkLst>
            <pc:docMk/>
            <pc:sldMk cId="0" sldId="261"/>
            <ac:cxnSpMk id="17" creationId="{9DC3A875-1D56-FBCD-D268-D5069FAF0787}"/>
          </ac:cxnSpMkLst>
        </pc:cxnChg>
        <pc:cxnChg chg="add mod">
          <ac:chgData name="Hải Ngân Đinh" userId="b56d41eb1ff6fed2" providerId="LiveId" clId="{3B732638-5FAB-9C45-AF87-10C22F43D330}" dt="2022-12-27T01:21:30.811" v="1083" actId="1076"/>
          <ac:cxnSpMkLst>
            <pc:docMk/>
            <pc:sldMk cId="0" sldId="261"/>
            <ac:cxnSpMk id="19" creationId="{48A68BA6-90DB-3F44-352E-CA5629A893CB}"/>
          </ac:cxnSpMkLst>
        </pc:cxnChg>
        <pc:cxnChg chg="add mod">
          <ac:chgData name="Hải Ngân Đinh" userId="b56d41eb1ff6fed2" providerId="LiveId" clId="{3B732638-5FAB-9C45-AF87-10C22F43D330}" dt="2022-12-27T01:21:30.811" v="1083" actId="1076"/>
          <ac:cxnSpMkLst>
            <pc:docMk/>
            <pc:sldMk cId="0" sldId="261"/>
            <ac:cxnSpMk id="23" creationId="{2C8F2B9B-EC1C-CFCF-D204-1DA1B616C953}"/>
          </ac:cxnSpMkLst>
        </pc:cxnChg>
        <pc:cxnChg chg="add mod">
          <ac:chgData name="Hải Ngân Đinh" userId="b56d41eb1ff6fed2" providerId="LiveId" clId="{3B732638-5FAB-9C45-AF87-10C22F43D330}" dt="2022-12-27T01:21:30.811" v="1083" actId="1076"/>
          <ac:cxnSpMkLst>
            <pc:docMk/>
            <pc:sldMk cId="0" sldId="261"/>
            <ac:cxnSpMk id="25" creationId="{8C57E081-FAE5-13F0-2CA5-222268B21332}"/>
          </ac:cxnSpMkLst>
        </pc:cxnChg>
        <pc:cxnChg chg="add mod">
          <ac:chgData name="Hải Ngân Đinh" userId="b56d41eb1ff6fed2" providerId="LiveId" clId="{3B732638-5FAB-9C45-AF87-10C22F43D330}" dt="2022-12-27T01:21:30.811" v="1083" actId="1076"/>
          <ac:cxnSpMkLst>
            <pc:docMk/>
            <pc:sldMk cId="0" sldId="261"/>
            <ac:cxnSpMk id="27" creationId="{22BBE49E-8F89-FE0F-BFB0-3742C5748620}"/>
          </ac:cxnSpMkLst>
        </pc:cxnChg>
        <pc:cxnChg chg="add mod">
          <ac:chgData name="Hải Ngân Đinh" userId="b56d41eb1ff6fed2" providerId="LiveId" clId="{3B732638-5FAB-9C45-AF87-10C22F43D330}" dt="2022-12-27T01:21:30.811" v="1083" actId="1076"/>
          <ac:cxnSpMkLst>
            <pc:docMk/>
            <pc:sldMk cId="0" sldId="261"/>
            <ac:cxnSpMk id="29" creationId="{A8EDC74E-D588-0F64-6D0C-8F77D4BBB4B8}"/>
          </ac:cxnSpMkLst>
        </pc:cxnChg>
        <pc:cxnChg chg="add mod">
          <ac:chgData name="Hải Ngân Đinh" userId="b56d41eb1ff6fed2" providerId="LiveId" clId="{3B732638-5FAB-9C45-AF87-10C22F43D330}" dt="2022-12-27T01:21:30.811" v="1083" actId="1076"/>
          <ac:cxnSpMkLst>
            <pc:docMk/>
            <pc:sldMk cId="0" sldId="261"/>
            <ac:cxnSpMk id="31" creationId="{0C2C3181-B381-61C8-D09A-9545DA81C164}"/>
          </ac:cxnSpMkLst>
        </pc:cxnChg>
        <pc:cxnChg chg="add mod">
          <ac:chgData name="Hải Ngân Đinh" userId="b56d41eb1ff6fed2" providerId="LiveId" clId="{3B732638-5FAB-9C45-AF87-10C22F43D330}" dt="2022-12-27T01:21:30.811" v="1083" actId="1076"/>
          <ac:cxnSpMkLst>
            <pc:docMk/>
            <pc:sldMk cId="0" sldId="261"/>
            <ac:cxnSpMk id="33" creationId="{F27BFB2A-0F8E-F1A9-2B4C-0F3B8A2E4D1E}"/>
          </ac:cxnSpMkLst>
        </pc:cxnChg>
        <pc:cxnChg chg="add mod">
          <ac:chgData name="Hải Ngân Đinh" userId="b56d41eb1ff6fed2" providerId="LiveId" clId="{3B732638-5FAB-9C45-AF87-10C22F43D330}" dt="2022-12-27T01:21:30.811" v="1083" actId="1076"/>
          <ac:cxnSpMkLst>
            <pc:docMk/>
            <pc:sldMk cId="0" sldId="261"/>
            <ac:cxnSpMk id="35" creationId="{4D1E2DFC-1D35-655E-D1C9-265F8F839517}"/>
          </ac:cxnSpMkLst>
        </pc:cxnChg>
      </pc:sldChg>
      <pc:sldChg chg="addSp delSp modSp mod modTransition modAnim">
        <pc:chgData name="Hải Ngân Đinh" userId="b56d41eb1ff6fed2" providerId="LiveId" clId="{3B732638-5FAB-9C45-AF87-10C22F43D330}" dt="2022-12-27T04:49:09.745" v="13465"/>
        <pc:sldMkLst>
          <pc:docMk/>
          <pc:sldMk cId="0" sldId="262"/>
        </pc:sldMkLst>
        <pc:spChg chg="add del mod">
          <ac:chgData name="Hải Ngân Đinh" userId="b56d41eb1ff6fed2" providerId="LiveId" clId="{3B732638-5FAB-9C45-AF87-10C22F43D330}" dt="2022-12-27T01:22:24.362" v="1085" actId="478"/>
          <ac:spMkLst>
            <pc:docMk/>
            <pc:sldMk cId="0" sldId="262"/>
            <ac:spMk id="3" creationId="{B647635C-0A03-00EB-88F7-22C41AA91721}"/>
          </ac:spMkLst>
        </pc:spChg>
        <pc:spChg chg="add del mod">
          <ac:chgData name="Hải Ngân Đinh" userId="b56d41eb1ff6fed2" providerId="LiveId" clId="{3B732638-5FAB-9C45-AF87-10C22F43D330}" dt="2022-12-27T01:22:24.362" v="1085" actId="478"/>
          <ac:spMkLst>
            <pc:docMk/>
            <pc:sldMk cId="0" sldId="262"/>
            <ac:spMk id="5" creationId="{BC5F2622-8EED-347A-68C6-32F855CFE401}"/>
          </ac:spMkLst>
        </pc:spChg>
        <pc:spChg chg="add del mod">
          <ac:chgData name="Hải Ngân Đinh" userId="b56d41eb1ff6fed2" providerId="LiveId" clId="{3B732638-5FAB-9C45-AF87-10C22F43D330}" dt="2022-12-27T01:22:24.362" v="1085" actId="478"/>
          <ac:spMkLst>
            <pc:docMk/>
            <pc:sldMk cId="0" sldId="262"/>
            <ac:spMk id="7" creationId="{7B6A1037-DAE3-792E-BFA0-BBB61E107D3B}"/>
          </ac:spMkLst>
        </pc:spChg>
        <pc:spChg chg="add del mod">
          <ac:chgData name="Hải Ngân Đinh" userId="b56d41eb1ff6fed2" providerId="LiveId" clId="{3B732638-5FAB-9C45-AF87-10C22F43D330}" dt="2022-12-27T01:22:24.362" v="1085" actId="478"/>
          <ac:spMkLst>
            <pc:docMk/>
            <pc:sldMk cId="0" sldId="262"/>
            <ac:spMk id="9" creationId="{B8C24914-B781-1093-134A-53356F79900B}"/>
          </ac:spMkLst>
        </pc:spChg>
        <pc:spChg chg="add del mod">
          <ac:chgData name="Hải Ngân Đinh" userId="b56d41eb1ff6fed2" providerId="LiveId" clId="{3B732638-5FAB-9C45-AF87-10C22F43D330}" dt="2022-12-27T01:22:24.362" v="1085" actId="478"/>
          <ac:spMkLst>
            <pc:docMk/>
            <pc:sldMk cId="0" sldId="262"/>
            <ac:spMk id="11" creationId="{A37DB26C-D3A8-7779-D2DC-104B6DB20C6D}"/>
          </ac:spMkLst>
        </pc:spChg>
        <pc:spChg chg="add mod">
          <ac:chgData name="Hải Ngân Đinh" userId="b56d41eb1ff6fed2" providerId="LiveId" clId="{3B732638-5FAB-9C45-AF87-10C22F43D330}" dt="2022-12-27T01:25:46.542" v="1290" actId="1076"/>
          <ac:spMkLst>
            <pc:docMk/>
            <pc:sldMk cId="0" sldId="262"/>
            <ac:spMk id="12" creationId="{4077E7E3-D141-4F19-5A02-A15B0D5093FA}"/>
          </ac:spMkLst>
        </pc:spChg>
        <pc:spChg chg="add mod">
          <ac:chgData name="Hải Ngân Đinh" userId="b56d41eb1ff6fed2" providerId="LiveId" clId="{3B732638-5FAB-9C45-AF87-10C22F43D330}" dt="2022-12-27T01:25:46.542" v="1290" actId="1076"/>
          <ac:spMkLst>
            <pc:docMk/>
            <pc:sldMk cId="0" sldId="262"/>
            <ac:spMk id="13" creationId="{67B1646C-183E-6ED1-DCF1-707C683A9EBE}"/>
          </ac:spMkLst>
        </pc:spChg>
        <pc:spChg chg="add mod">
          <ac:chgData name="Hải Ngân Đinh" userId="b56d41eb1ff6fed2" providerId="LiveId" clId="{3B732638-5FAB-9C45-AF87-10C22F43D330}" dt="2022-12-27T01:25:46.542" v="1290" actId="1076"/>
          <ac:spMkLst>
            <pc:docMk/>
            <pc:sldMk cId="0" sldId="262"/>
            <ac:spMk id="14" creationId="{A3170FBC-E154-1152-ADDE-C202DB3F1905}"/>
          </ac:spMkLst>
        </pc:spChg>
        <pc:spChg chg="add mod">
          <ac:chgData name="Hải Ngân Đinh" userId="b56d41eb1ff6fed2" providerId="LiveId" clId="{3B732638-5FAB-9C45-AF87-10C22F43D330}" dt="2022-12-27T01:25:46.542" v="1290" actId="1076"/>
          <ac:spMkLst>
            <pc:docMk/>
            <pc:sldMk cId="0" sldId="262"/>
            <ac:spMk id="15" creationId="{33D65C75-0172-1035-8FFB-898602CAD21B}"/>
          </ac:spMkLst>
        </pc:spChg>
        <pc:spChg chg="add mod">
          <ac:chgData name="Hải Ngân Đinh" userId="b56d41eb1ff6fed2" providerId="LiveId" clId="{3B732638-5FAB-9C45-AF87-10C22F43D330}" dt="2022-12-27T01:25:46.542" v="1290" actId="1076"/>
          <ac:spMkLst>
            <pc:docMk/>
            <pc:sldMk cId="0" sldId="262"/>
            <ac:spMk id="16" creationId="{BAFD19CC-8426-6F6E-E07B-4A8389C0183A}"/>
          </ac:spMkLst>
        </pc:spChg>
        <pc:spChg chg="add mod">
          <ac:chgData name="Hải Ngân Đinh" userId="b56d41eb1ff6fed2" providerId="LiveId" clId="{3B732638-5FAB-9C45-AF87-10C22F43D330}" dt="2022-12-27T01:25:46.542" v="1290" actId="1076"/>
          <ac:spMkLst>
            <pc:docMk/>
            <pc:sldMk cId="0" sldId="262"/>
            <ac:spMk id="17" creationId="{669AE4E6-DF4A-8E17-6C02-6C546F07B8EB}"/>
          </ac:spMkLst>
        </pc:spChg>
        <pc:spChg chg="add mod">
          <ac:chgData name="Hải Ngân Đinh" userId="b56d41eb1ff6fed2" providerId="LiveId" clId="{3B732638-5FAB-9C45-AF87-10C22F43D330}" dt="2022-12-27T01:25:46.542" v="1290" actId="1076"/>
          <ac:spMkLst>
            <pc:docMk/>
            <pc:sldMk cId="0" sldId="262"/>
            <ac:spMk id="18" creationId="{20FF16ED-E29C-589D-0521-5D937E124F66}"/>
          </ac:spMkLst>
        </pc:spChg>
        <pc:spChg chg="del">
          <ac:chgData name="Hải Ngân Đinh" userId="b56d41eb1ff6fed2" providerId="LiveId" clId="{3B732638-5FAB-9C45-AF87-10C22F43D330}" dt="2022-12-27T01:22:23.993" v="1084" actId="478"/>
          <ac:spMkLst>
            <pc:docMk/>
            <pc:sldMk cId="0" sldId="262"/>
            <ac:spMk id="378" creationId="{00000000-0000-0000-0000-000000000000}"/>
          </ac:spMkLst>
        </pc:spChg>
        <pc:spChg chg="del">
          <ac:chgData name="Hải Ngân Đinh" userId="b56d41eb1ff6fed2" providerId="LiveId" clId="{3B732638-5FAB-9C45-AF87-10C22F43D330}" dt="2022-12-27T01:22:23.993" v="1084" actId="478"/>
          <ac:spMkLst>
            <pc:docMk/>
            <pc:sldMk cId="0" sldId="262"/>
            <ac:spMk id="379" creationId="{00000000-0000-0000-0000-000000000000}"/>
          </ac:spMkLst>
        </pc:spChg>
        <pc:spChg chg="del">
          <ac:chgData name="Hải Ngân Đinh" userId="b56d41eb1ff6fed2" providerId="LiveId" clId="{3B732638-5FAB-9C45-AF87-10C22F43D330}" dt="2022-12-27T01:22:23.993" v="1084" actId="478"/>
          <ac:spMkLst>
            <pc:docMk/>
            <pc:sldMk cId="0" sldId="262"/>
            <ac:spMk id="380" creationId="{00000000-0000-0000-0000-000000000000}"/>
          </ac:spMkLst>
        </pc:spChg>
        <pc:spChg chg="del">
          <ac:chgData name="Hải Ngân Đinh" userId="b56d41eb1ff6fed2" providerId="LiveId" clId="{3B732638-5FAB-9C45-AF87-10C22F43D330}" dt="2022-12-27T01:22:23.993" v="1084" actId="478"/>
          <ac:spMkLst>
            <pc:docMk/>
            <pc:sldMk cId="0" sldId="262"/>
            <ac:spMk id="381" creationId="{00000000-0000-0000-0000-000000000000}"/>
          </ac:spMkLst>
        </pc:spChg>
        <pc:spChg chg="del">
          <ac:chgData name="Hải Ngân Đinh" userId="b56d41eb1ff6fed2" providerId="LiveId" clId="{3B732638-5FAB-9C45-AF87-10C22F43D330}" dt="2022-12-27T01:22:23.993" v="1084" actId="478"/>
          <ac:spMkLst>
            <pc:docMk/>
            <pc:sldMk cId="0" sldId="262"/>
            <ac:spMk id="385" creationId="{00000000-0000-0000-0000-000000000000}"/>
          </ac:spMkLst>
        </pc:spChg>
        <pc:spChg chg="del">
          <ac:chgData name="Hải Ngân Đinh" userId="b56d41eb1ff6fed2" providerId="LiveId" clId="{3B732638-5FAB-9C45-AF87-10C22F43D330}" dt="2022-12-27T01:22:23.993" v="1084" actId="478"/>
          <ac:spMkLst>
            <pc:docMk/>
            <pc:sldMk cId="0" sldId="262"/>
            <ac:spMk id="386" creationId="{00000000-0000-0000-0000-000000000000}"/>
          </ac:spMkLst>
        </pc:spChg>
        <pc:grpChg chg="del">
          <ac:chgData name="Hải Ngân Đinh" userId="b56d41eb1ff6fed2" providerId="LiveId" clId="{3B732638-5FAB-9C45-AF87-10C22F43D330}" dt="2022-12-27T01:22:23.993" v="1084" actId="478"/>
          <ac:grpSpMkLst>
            <pc:docMk/>
            <pc:sldMk cId="0" sldId="262"/>
            <ac:grpSpMk id="382" creationId="{00000000-0000-0000-0000-000000000000}"/>
          </ac:grpSpMkLst>
        </pc:grpChg>
        <pc:cxnChg chg="add mod">
          <ac:chgData name="Hải Ngân Đinh" userId="b56d41eb1ff6fed2" providerId="LiveId" clId="{3B732638-5FAB-9C45-AF87-10C22F43D330}" dt="2022-12-27T01:25:46.542" v="1290" actId="1076"/>
          <ac:cxnSpMkLst>
            <pc:docMk/>
            <pc:sldMk cId="0" sldId="262"/>
            <ac:cxnSpMk id="20" creationId="{E5DFAD09-CB4A-53E8-06C0-758729982640}"/>
          </ac:cxnSpMkLst>
        </pc:cxnChg>
        <pc:cxnChg chg="add mod">
          <ac:chgData name="Hải Ngân Đinh" userId="b56d41eb1ff6fed2" providerId="LiveId" clId="{3B732638-5FAB-9C45-AF87-10C22F43D330}" dt="2022-12-27T01:25:46.542" v="1290" actId="1076"/>
          <ac:cxnSpMkLst>
            <pc:docMk/>
            <pc:sldMk cId="0" sldId="262"/>
            <ac:cxnSpMk id="23" creationId="{245F5D88-295E-0849-2B94-B4F72144702E}"/>
          </ac:cxnSpMkLst>
        </pc:cxnChg>
        <pc:cxnChg chg="add mod">
          <ac:chgData name="Hải Ngân Đinh" userId="b56d41eb1ff6fed2" providerId="LiveId" clId="{3B732638-5FAB-9C45-AF87-10C22F43D330}" dt="2022-12-27T01:25:46.542" v="1290" actId="1076"/>
          <ac:cxnSpMkLst>
            <pc:docMk/>
            <pc:sldMk cId="0" sldId="262"/>
            <ac:cxnSpMk id="27" creationId="{D88B60CA-D469-CE22-6FD6-A0C8A6E68338}"/>
          </ac:cxnSpMkLst>
        </pc:cxnChg>
        <pc:cxnChg chg="add mod">
          <ac:chgData name="Hải Ngân Đinh" userId="b56d41eb1ff6fed2" providerId="LiveId" clId="{3B732638-5FAB-9C45-AF87-10C22F43D330}" dt="2022-12-27T01:25:46.542" v="1290" actId="1076"/>
          <ac:cxnSpMkLst>
            <pc:docMk/>
            <pc:sldMk cId="0" sldId="262"/>
            <ac:cxnSpMk id="29" creationId="{571DFC22-2DCF-BAA2-A073-415CDEC54492}"/>
          </ac:cxnSpMkLst>
        </pc:cxnChg>
        <pc:cxnChg chg="add mod">
          <ac:chgData name="Hải Ngân Đinh" userId="b56d41eb1ff6fed2" providerId="LiveId" clId="{3B732638-5FAB-9C45-AF87-10C22F43D330}" dt="2022-12-27T01:25:46.542" v="1290" actId="1076"/>
          <ac:cxnSpMkLst>
            <pc:docMk/>
            <pc:sldMk cId="0" sldId="262"/>
            <ac:cxnSpMk id="31" creationId="{69F6F469-3C00-C3D5-3277-338101A4ED50}"/>
          </ac:cxnSpMkLst>
        </pc:cxnChg>
        <pc:cxnChg chg="add mod">
          <ac:chgData name="Hải Ngân Đinh" userId="b56d41eb1ff6fed2" providerId="LiveId" clId="{3B732638-5FAB-9C45-AF87-10C22F43D330}" dt="2022-12-27T01:25:46.542" v="1290" actId="1076"/>
          <ac:cxnSpMkLst>
            <pc:docMk/>
            <pc:sldMk cId="0" sldId="262"/>
            <ac:cxnSpMk id="35" creationId="{2A10A93F-35A5-CAC8-92AB-0835A216B043}"/>
          </ac:cxnSpMkLst>
        </pc:cxnChg>
        <pc:cxnChg chg="add mod">
          <ac:chgData name="Hải Ngân Đinh" userId="b56d41eb1ff6fed2" providerId="LiveId" clId="{3B732638-5FAB-9C45-AF87-10C22F43D330}" dt="2022-12-27T01:25:46.542" v="1290" actId="1076"/>
          <ac:cxnSpMkLst>
            <pc:docMk/>
            <pc:sldMk cId="0" sldId="262"/>
            <ac:cxnSpMk id="39" creationId="{2EC291D7-DF9A-612F-8E39-FDC8BD804C67}"/>
          </ac:cxnSpMkLst>
        </pc:cxnChg>
        <pc:cxnChg chg="add mod">
          <ac:chgData name="Hải Ngân Đinh" userId="b56d41eb1ff6fed2" providerId="LiveId" clId="{3B732638-5FAB-9C45-AF87-10C22F43D330}" dt="2022-12-27T01:25:46.542" v="1290" actId="1076"/>
          <ac:cxnSpMkLst>
            <pc:docMk/>
            <pc:sldMk cId="0" sldId="262"/>
            <ac:cxnSpMk id="41" creationId="{2F8D7775-CC3A-B6B3-9FB4-ABE1319EAF71}"/>
          </ac:cxnSpMkLst>
        </pc:cxnChg>
      </pc:sldChg>
      <pc:sldChg chg="addSp delSp modSp mod modTransition modAnim">
        <pc:chgData name="Hải Ngân Đinh" userId="b56d41eb1ff6fed2" providerId="LiveId" clId="{3B732638-5FAB-9C45-AF87-10C22F43D330}" dt="2022-12-27T06:19:30.802" v="13836"/>
        <pc:sldMkLst>
          <pc:docMk/>
          <pc:sldMk cId="0" sldId="263"/>
        </pc:sldMkLst>
        <pc:spChg chg="add del mod">
          <ac:chgData name="Hải Ngân Đinh" userId="b56d41eb1ff6fed2" providerId="LiveId" clId="{3B732638-5FAB-9C45-AF87-10C22F43D330}" dt="2022-12-27T01:31:53.080" v="1748" actId="478"/>
          <ac:spMkLst>
            <pc:docMk/>
            <pc:sldMk cId="0" sldId="263"/>
            <ac:spMk id="3" creationId="{DD62A00D-85AF-4794-C660-ED5C6E827708}"/>
          </ac:spMkLst>
        </pc:spChg>
        <pc:spChg chg="add del mod">
          <ac:chgData name="Hải Ngân Đinh" userId="b56d41eb1ff6fed2" providerId="LiveId" clId="{3B732638-5FAB-9C45-AF87-10C22F43D330}" dt="2022-12-27T01:31:53.080" v="1748" actId="478"/>
          <ac:spMkLst>
            <pc:docMk/>
            <pc:sldMk cId="0" sldId="263"/>
            <ac:spMk id="5" creationId="{67256FA0-87C1-2FB7-2092-D2256DC54B54}"/>
          </ac:spMkLst>
        </pc:spChg>
        <pc:spChg chg="add del mod">
          <ac:chgData name="Hải Ngân Đinh" userId="b56d41eb1ff6fed2" providerId="LiveId" clId="{3B732638-5FAB-9C45-AF87-10C22F43D330}" dt="2022-12-27T01:31:53.080" v="1748" actId="478"/>
          <ac:spMkLst>
            <pc:docMk/>
            <pc:sldMk cId="0" sldId="263"/>
            <ac:spMk id="7" creationId="{1EB58D75-0AC0-6323-2F17-823BD9D27177}"/>
          </ac:spMkLst>
        </pc:spChg>
        <pc:spChg chg="add del mod">
          <ac:chgData name="Hải Ngân Đinh" userId="b56d41eb1ff6fed2" providerId="LiveId" clId="{3B732638-5FAB-9C45-AF87-10C22F43D330}" dt="2022-12-27T01:31:53.080" v="1748" actId="478"/>
          <ac:spMkLst>
            <pc:docMk/>
            <pc:sldMk cId="0" sldId="263"/>
            <ac:spMk id="9" creationId="{2E5C051F-4DE5-679B-DDB1-65BC9B5EC0ED}"/>
          </ac:spMkLst>
        </pc:spChg>
        <pc:spChg chg="add del mod">
          <ac:chgData name="Hải Ngân Đinh" userId="b56d41eb1ff6fed2" providerId="LiveId" clId="{3B732638-5FAB-9C45-AF87-10C22F43D330}" dt="2022-12-27T01:31:53.080" v="1748" actId="478"/>
          <ac:spMkLst>
            <pc:docMk/>
            <pc:sldMk cId="0" sldId="263"/>
            <ac:spMk id="11" creationId="{268279C6-A62C-9D27-3F37-8E4D2A857B74}"/>
          </ac:spMkLst>
        </pc:spChg>
        <pc:spChg chg="add del mod">
          <ac:chgData name="Hải Ngân Đinh" userId="b56d41eb1ff6fed2" providerId="LiveId" clId="{3B732638-5FAB-9C45-AF87-10C22F43D330}" dt="2022-12-27T01:31:53.080" v="1748" actId="478"/>
          <ac:spMkLst>
            <pc:docMk/>
            <pc:sldMk cId="0" sldId="263"/>
            <ac:spMk id="13" creationId="{5A48F598-9A5F-5DA2-4374-0A7BF56D7DE8}"/>
          </ac:spMkLst>
        </pc:spChg>
        <pc:spChg chg="add del mod">
          <ac:chgData name="Hải Ngân Đinh" userId="b56d41eb1ff6fed2" providerId="LiveId" clId="{3B732638-5FAB-9C45-AF87-10C22F43D330}" dt="2022-12-27T01:31:53.080" v="1748" actId="478"/>
          <ac:spMkLst>
            <pc:docMk/>
            <pc:sldMk cId="0" sldId="263"/>
            <ac:spMk id="15" creationId="{EF252841-5B8B-561A-660B-C07FBAA7A8B0}"/>
          </ac:spMkLst>
        </pc:spChg>
        <pc:spChg chg="add del mod">
          <ac:chgData name="Hải Ngân Đinh" userId="b56d41eb1ff6fed2" providerId="LiveId" clId="{3B732638-5FAB-9C45-AF87-10C22F43D330}" dt="2022-12-27T01:31:54.950" v="1750" actId="478"/>
          <ac:spMkLst>
            <pc:docMk/>
            <pc:sldMk cId="0" sldId="263"/>
            <ac:spMk id="17" creationId="{20FD8EA9-51F2-68B7-1C76-D1BF43215560}"/>
          </ac:spMkLst>
        </pc:spChg>
        <pc:spChg chg="add del mod">
          <ac:chgData name="Hải Ngân Đinh" userId="b56d41eb1ff6fed2" providerId="LiveId" clId="{3B732638-5FAB-9C45-AF87-10C22F43D330}" dt="2022-12-27T01:31:54.950" v="1750" actId="478"/>
          <ac:spMkLst>
            <pc:docMk/>
            <pc:sldMk cId="0" sldId="263"/>
            <ac:spMk id="19" creationId="{01DFB516-CFFE-5573-E53D-F2737EF7891C}"/>
          </ac:spMkLst>
        </pc:spChg>
        <pc:spChg chg="add del mod">
          <ac:chgData name="Hải Ngân Đinh" userId="b56d41eb1ff6fed2" providerId="LiveId" clId="{3B732638-5FAB-9C45-AF87-10C22F43D330}" dt="2022-12-27T01:31:54.950" v="1750" actId="478"/>
          <ac:spMkLst>
            <pc:docMk/>
            <pc:sldMk cId="0" sldId="263"/>
            <ac:spMk id="21" creationId="{E39F8759-B7C4-49E1-ED1A-E4A254138B0D}"/>
          </ac:spMkLst>
        </pc:spChg>
        <pc:spChg chg="add del mod">
          <ac:chgData name="Hải Ngân Đinh" userId="b56d41eb1ff6fed2" providerId="LiveId" clId="{3B732638-5FAB-9C45-AF87-10C22F43D330}" dt="2022-12-27T01:31:54.950" v="1750" actId="478"/>
          <ac:spMkLst>
            <pc:docMk/>
            <pc:sldMk cId="0" sldId="263"/>
            <ac:spMk id="23" creationId="{58D5173B-6031-EF34-CC16-E0259DE45123}"/>
          </ac:spMkLst>
        </pc:spChg>
        <pc:spChg chg="add del mod">
          <ac:chgData name="Hải Ngân Đinh" userId="b56d41eb1ff6fed2" providerId="LiveId" clId="{3B732638-5FAB-9C45-AF87-10C22F43D330}" dt="2022-12-27T01:31:54.950" v="1750" actId="478"/>
          <ac:spMkLst>
            <pc:docMk/>
            <pc:sldMk cId="0" sldId="263"/>
            <ac:spMk id="25" creationId="{BC6CB392-762B-79D9-3CC1-BC546C5F3176}"/>
          </ac:spMkLst>
        </pc:spChg>
        <pc:spChg chg="add del mod">
          <ac:chgData name="Hải Ngân Đinh" userId="b56d41eb1ff6fed2" providerId="LiveId" clId="{3B732638-5FAB-9C45-AF87-10C22F43D330}" dt="2022-12-27T01:31:54.950" v="1750" actId="478"/>
          <ac:spMkLst>
            <pc:docMk/>
            <pc:sldMk cId="0" sldId="263"/>
            <ac:spMk id="27" creationId="{E0E77A2F-8635-8845-15D2-4979FA245021}"/>
          </ac:spMkLst>
        </pc:spChg>
        <pc:spChg chg="add del mod">
          <ac:chgData name="Hải Ngân Đinh" userId="b56d41eb1ff6fed2" providerId="LiveId" clId="{3B732638-5FAB-9C45-AF87-10C22F43D330}" dt="2022-12-27T01:31:54.950" v="1750" actId="478"/>
          <ac:spMkLst>
            <pc:docMk/>
            <pc:sldMk cId="0" sldId="263"/>
            <ac:spMk id="29" creationId="{059CDA31-1305-BE10-DE2E-EC6F27579689}"/>
          </ac:spMkLst>
        </pc:spChg>
        <pc:spChg chg="add mod">
          <ac:chgData name="Hải Ngân Đinh" userId="b56d41eb1ff6fed2" providerId="LiveId" clId="{3B732638-5FAB-9C45-AF87-10C22F43D330}" dt="2022-12-27T01:34:11.807" v="1827" actId="113"/>
          <ac:spMkLst>
            <pc:docMk/>
            <pc:sldMk cId="0" sldId="263"/>
            <ac:spMk id="31" creationId="{62770FDD-4196-A0CA-7BF0-6B5637738F8C}"/>
          </ac:spMkLst>
        </pc:spChg>
        <pc:spChg chg="add del">
          <ac:chgData name="Hải Ngân Đinh" userId="b56d41eb1ff6fed2" providerId="LiveId" clId="{3B732638-5FAB-9C45-AF87-10C22F43D330}" dt="2022-12-27T01:31:54.338" v="1749" actId="478"/>
          <ac:spMkLst>
            <pc:docMk/>
            <pc:sldMk cId="0" sldId="263"/>
            <ac:spMk id="391" creationId="{00000000-0000-0000-0000-000000000000}"/>
          </ac:spMkLst>
        </pc:spChg>
        <pc:spChg chg="add del">
          <ac:chgData name="Hải Ngân Đinh" userId="b56d41eb1ff6fed2" providerId="LiveId" clId="{3B732638-5FAB-9C45-AF87-10C22F43D330}" dt="2022-12-27T01:31:54.338" v="1749" actId="478"/>
          <ac:spMkLst>
            <pc:docMk/>
            <pc:sldMk cId="0" sldId="263"/>
            <ac:spMk id="392" creationId="{00000000-0000-0000-0000-000000000000}"/>
          </ac:spMkLst>
        </pc:spChg>
        <pc:spChg chg="add del">
          <ac:chgData name="Hải Ngân Đinh" userId="b56d41eb1ff6fed2" providerId="LiveId" clId="{3B732638-5FAB-9C45-AF87-10C22F43D330}" dt="2022-12-27T01:31:54.338" v="1749" actId="478"/>
          <ac:spMkLst>
            <pc:docMk/>
            <pc:sldMk cId="0" sldId="263"/>
            <ac:spMk id="393" creationId="{00000000-0000-0000-0000-000000000000}"/>
          </ac:spMkLst>
        </pc:spChg>
        <pc:spChg chg="add del">
          <ac:chgData name="Hải Ngân Đinh" userId="b56d41eb1ff6fed2" providerId="LiveId" clId="{3B732638-5FAB-9C45-AF87-10C22F43D330}" dt="2022-12-27T01:31:54.338" v="1749" actId="478"/>
          <ac:spMkLst>
            <pc:docMk/>
            <pc:sldMk cId="0" sldId="263"/>
            <ac:spMk id="394" creationId="{00000000-0000-0000-0000-000000000000}"/>
          </ac:spMkLst>
        </pc:spChg>
        <pc:spChg chg="add del">
          <ac:chgData name="Hải Ngân Đinh" userId="b56d41eb1ff6fed2" providerId="LiveId" clId="{3B732638-5FAB-9C45-AF87-10C22F43D330}" dt="2022-12-27T01:31:54.338" v="1749" actId="478"/>
          <ac:spMkLst>
            <pc:docMk/>
            <pc:sldMk cId="0" sldId="263"/>
            <ac:spMk id="395" creationId="{00000000-0000-0000-0000-000000000000}"/>
          </ac:spMkLst>
        </pc:spChg>
        <pc:spChg chg="add del">
          <ac:chgData name="Hải Ngân Đinh" userId="b56d41eb1ff6fed2" providerId="LiveId" clId="{3B732638-5FAB-9C45-AF87-10C22F43D330}" dt="2022-12-27T01:31:54.338" v="1749" actId="478"/>
          <ac:spMkLst>
            <pc:docMk/>
            <pc:sldMk cId="0" sldId="263"/>
            <ac:spMk id="396" creationId="{00000000-0000-0000-0000-000000000000}"/>
          </ac:spMkLst>
        </pc:spChg>
        <pc:spChg chg="add del">
          <ac:chgData name="Hải Ngân Đinh" userId="b56d41eb1ff6fed2" providerId="LiveId" clId="{3B732638-5FAB-9C45-AF87-10C22F43D330}" dt="2022-12-27T01:31:54.338" v="1749" actId="478"/>
          <ac:spMkLst>
            <pc:docMk/>
            <pc:sldMk cId="0" sldId="263"/>
            <ac:spMk id="397" creationId="{00000000-0000-0000-0000-000000000000}"/>
          </ac:spMkLst>
        </pc:spChg>
        <pc:spChg chg="add del">
          <ac:chgData name="Hải Ngân Đinh" userId="b56d41eb1ff6fed2" providerId="LiveId" clId="{3B732638-5FAB-9C45-AF87-10C22F43D330}" dt="2022-12-27T01:31:54.338" v="1749" actId="478"/>
          <ac:spMkLst>
            <pc:docMk/>
            <pc:sldMk cId="0" sldId="263"/>
            <ac:spMk id="401" creationId="{00000000-0000-0000-0000-000000000000}"/>
          </ac:spMkLst>
        </pc:spChg>
        <pc:spChg chg="add del">
          <ac:chgData name="Hải Ngân Đinh" userId="b56d41eb1ff6fed2" providerId="LiveId" clId="{3B732638-5FAB-9C45-AF87-10C22F43D330}" dt="2022-12-27T01:31:54.338" v="1749" actId="478"/>
          <ac:spMkLst>
            <pc:docMk/>
            <pc:sldMk cId="0" sldId="263"/>
            <ac:spMk id="402" creationId="{00000000-0000-0000-0000-000000000000}"/>
          </ac:spMkLst>
        </pc:spChg>
        <pc:grpChg chg="add del">
          <ac:chgData name="Hải Ngân Đinh" userId="b56d41eb1ff6fed2" providerId="LiveId" clId="{3B732638-5FAB-9C45-AF87-10C22F43D330}" dt="2022-12-27T01:31:54.338" v="1749" actId="478"/>
          <ac:grpSpMkLst>
            <pc:docMk/>
            <pc:sldMk cId="0" sldId="263"/>
            <ac:grpSpMk id="398" creationId="{00000000-0000-0000-0000-000000000000}"/>
          </ac:grpSpMkLst>
        </pc:grpChg>
        <pc:picChg chg="add mod">
          <ac:chgData name="Hải Ngân Đinh" userId="b56d41eb1ff6fed2" providerId="LiveId" clId="{3B732638-5FAB-9C45-AF87-10C22F43D330}" dt="2022-12-27T01:34:03.564" v="1825" actId="1076"/>
          <ac:picMkLst>
            <pc:docMk/>
            <pc:sldMk cId="0" sldId="263"/>
            <ac:picMk id="32" creationId="{4E15DDCF-DD84-FA86-8E80-6398AB01479C}"/>
          </ac:picMkLst>
        </pc:picChg>
        <pc:picChg chg="add mod">
          <ac:chgData name="Hải Ngân Đinh" userId="b56d41eb1ff6fed2" providerId="LiveId" clId="{3B732638-5FAB-9C45-AF87-10C22F43D330}" dt="2022-12-27T01:34:06.394" v="1826" actId="1076"/>
          <ac:picMkLst>
            <pc:docMk/>
            <pc:sldMk cId="0" sldId="263"/>
            <ac:picMk id="33" creationId="{49F7612E-EDC2-6504-1981-AF2556927BB9}"/>
          </ac:picMkLst>
        </pc:picChg>
      </pc:sldChg>
      <pc:sldChg chg="addSp delSp modSp mod ord modTransition modAnim">
        <pc:chgData name="Hải Ngân Đinh" userId="b56d41eb1ff6fed2" providerId="LiveId" clId="{3B732638-5FAB-9C45-AF87-10C22F43D330}" dt="2022-12-27T04:49:24.014" v="13467"/>
        <pc:sldMkLst>
          <pc:docMk/>
          <pc:sldMk cId="0" sldId="264"/>
        </pc:sldMkLst>
        <pc:spChg chg="add del mod">
          <ac:chgData name="Hải Ngân Đinh" userId="b56d41eb1ff6fed2" providerId="LiveId" clId="{3B732638-5FAB-9C45-AF87-10C22F43D330}" dt="2022-12-27T01:27:43.049" v="1326" actId="478"/>
          <ac:spMkLst>
            <pc:docMk/>
            <pc:sldMk cId="0" sldId="264"/>
            <ac:spMk id="3" creationId="{CC6C5F69-8E5A-98BF-E1FD-9E6DA44F642F}"/>
          </ac:spMkLst>
        </pc:spChg>
        <pc:spChg chg="add del mod">
          <ac:chgData name="Hải Ngân Đinh" userId="b56d41eb1ff6fed2" providerId="LiveId" clId="{3B732638-5FAB-9C45-AF87-10C22F43D330}" dt="2022-12-27T01:27:43.049" v="1326" actId="478"/>
          <ac:spMkLst>
            <pc:docMk/>
            <pc:sldMk cId="0" sldId="264"/>
            <ac:spMk id="5" creationId="{15FC1388-9942-B319-FD5B-72624DF0BD40}"/>
          </ac:spMkLst>
        </pc:spChg>
        <pc:spChg chg="add mod">
          <ac:chgData name="Hải Ngân Đinh" userId="b56d41eb1ff6fed2" providerId="LiveId" clId="{3B732638-5FAB-9C45-AF87-10C22F43D330}" dt="2022-12-27T01:31:15.333" v="1746" actId="1036"/>
          <ac:spMkLst>
            <pc:docMk/>
            <pc:sldMk cId="0" sldId="264"/>
            <ac:spMk id="6" creationId="{76AEC751-4987-E253-7670-3537A1D0CE06}"/>
          </ac:spMkLst>
        </pc:spChg>
        <pc:spChg chg="add mod">
          <ac:chgData name="Hải Ngân Đinh" userId="b56d41eb1ff6fed2" providerId="LiveId" clId="{3B732638-5FAB-9C45-AF87-10C22F43D330}" dt="2022-12-27T01:31:15.333" v="1746" actId="1036"/>
          <ac:spMkLst>
            <pc:docMk/>
            <pc:sldMk cId="0" sldId="264"/>
            <ac:spMk id="7" creationId="{D15D82CA-1192-6006-CBE4-CBB2A59EB530}"/>
          </ac:spMkLst>
        </pc:spChg>
        <pc:spChg chg="add mod">
          <ac:chgData name="Hải Ngân Đinh" userId="b56d41eb1ff6fed2" providerId="LiveId" clId="{3B732638-5FAB-9C45-AF87-10C22F43D330}" dt="2022-12-27T01:31:15.333" v="1746" actId="1036"/>
          <ac:spMkLst>
            <pc:docMk/>
            <pc:sldMk cId="0" sldId="264"/>
            <ac:spMk id="8" creationId="{E9D96B79-C129-EEC9-4AFA-0761D4981321}"/>
          </ac:spMkLst>
        </pc:spChg>
        <pc:spChg chg="add mod">
          <ac:chgData name="Hải Ngân Đinh" userId="b56d41eb1ff6fed2" providerId="LiveId" clId="{3B732638-5FAB-9C45-AF87-10C22F43D330}" dt="2022-12-27T01:31:15.333" v="1746" actId="1036"/>
          <ac:spMkLst>
            <pc:docMk/>
            <pc:sldMk cId="0" sldId="264"/>
            <ac:spMk id="9" creationId="{045E427E-23BA-C414-CADC-BC8AD1D082E0}"/>
          </ac:spMkLst>
        </pc:spChg>
        <pc:spChg chg="del">
          <ac:chgData name="Hải Ngân Đinh" userId="b56d41eb1ff6fed2" providerId="LiveId" clId="{3B732638-5FAB-9C45-AF87-10C22F43D330}" dt="2022-12-27T01:27:42.128" v="1325" actId="478"/>
          <ac:spMkLst>
            <pc:docMk/>
            <pc:sldMk cId="0" sldId="264"/>
            <ac:spMk id="407" creationId="{00000000-0000-0000-0000-000000000000}"/>
          </ac:spMkLst>
        </pc:spChg>
        <pc:spChg chg="del">
          <ac:chgData name="Hải Ngân Đinh" userId="b56d41eb1ff6fed2" providerId="LiveId" clId="{3B732638-5FAB-9C45-AF87-10C22F43D330}" dt="2022-12-27T01:27:42.128" v="1325" actId="478"/>
          <ac:spMkLst>
            <pc:docMk/>
            <pc:sldMk cId="0" sldId="264"/>
            <ac:spMk id="408" creationId="{00000000-0000-0000-0000-000000000000}"/>
          </ac:spMkLst>
        </pc:spChg>
        <pc:picChg chg="del">
          <ac:chgData name="Hải Ngân Đinh" userId="b56d41eb1ff6fed2" providerId="LiveId" clId="{3B732638-5FAB-9C45-AF87-10C22F43D330}" dt="2022-12-27T01:27:42.128" v="1325" actId="478"/>
          <ac:picMkLst>
            <pc:docMk/>
            <pc:sldMk cId="0" sldId="264"/>
            <ac:picMk id="409" creationId="{00000000-0000-0000-0000-000000000000}"/>
          </ac:picMkLst>
        </pc:picChg>
      </pc:sldChg>
      <pc:sldChg chg="del">
        <pc:chgData name="Hải Ngân Đinh" userId="b56d41eb1ff6fed2" providerId="LiveId" clId="{3B732638-5FAB-9C45-AF87-10C22F43D330}" dt="2022-12-27T02:44:31.398" v="3423" actId="2696"/>
        <pc:sldMkLst>
          <pc:docMk/>
          <pc:sldMk cId="0" sldId="265"/>
        </pc:sldMkLst>
      </pc:sldChg>
      <pc:sldChg chg="addSp delSp modSp mod modTransition">
        <pc:chgData name="Hải Ngân Đinh" userId="b56d41eb1ff6fed2" providerId="LiveId" clId="{3B732638-5FAB-9C45-AF87-10C22F43D330}" dt="2022-12-27T04:46:20.928" v="13413"/>
        <pc:sldMkLst>
          <pc:docMk/>
          <pc:sldMk cId="0" sldId="266"/>
        </pc:sldMkLst>
        <pc:spChg chg="add del mod">
          <ac:chgData name="Hải Ngân Đinh" userId="b56d41eb1ff6fed2" providerId="LiveId" clId="{3B732638-5FAB-9C45-AF87-10C22F43D330}" dt="2022-12-27T03:08:59.981" v="5047" actId="478"/>
          <ac:spMkLst>
            <pc:docMk/>
            <pc:sldMk cId="0" sldId="266"/>
            <ac:spMk id="3" creationId="{76BEE958-5A67-7411-A2BB-B4C97F2A1F65}"/>
          </ac:spMkLst>
        </pc:spChg>
        <pc:spChg chg="add mod">
          <ac:chgData name="Hải Ngân Đinh" userId="b56d41eb1ff6fed2" providerId="LiveId" clId="{3B732638-5FAB-9C45-AF87-10C22F43D330}" dt="2022-12-27T03:10:30.905" v="5109" actId="1076"/>
          <ac:spMkLst>
            <pc:docMk/>
            <pc:sldMk cId="0" sldId="266"/>
            <ac:spMk id="4" creationId="{E75AB61F-F6A9-59C1-F4AC-90BC69E55421}"/>
          </ac:spMkLst>
        </pc:spChg>
        <pc:spChg chg="add mod">
          <ac:chgData name="Hải Ngân Đinh" userId="b56d41eb1ff6fed2" providerId="LiveId" clId="{3B732638-5FAB-9C45-AF87-10C22F43D330}" dt="2022-12-27T03:11:47.918" v="5187" actId="1076"/>
          <ac:spMkLst>
            <pc:docMk/>
            <pc:sldMk cId="0" sldId="266"/>
            <ac:spMk id="5" creationId="{47183D6C-BBAA-A7BD-C707-52691666E711}"/>
          </ac:spMkLst>
        </pc:spChg>
        <pc:spChg chg="del">
          <ac:chgData name="Hải Ngân Đinh" userId="b56d41eb1ff6fed2" providerId="LiveId" clId="{3B732638-5FAB-9C45-AF87-10C22F43D330}" dt="2022-12-27T03:08:58.667" v="5046" actId="478"/>
          <ac:spMkLst>
            <pc:docMk/>
            <pc:sldMk cId="0" sldId="266"/>
            <ac:spMk id="419" creationId="{00000000-0000-0000-0000-000000000000}"/>
          </ac:spMkLst>
        </pc:spChg>
        <pc:picChg chg="add mod">
          <ac:chgData name="Hải Ngân Đinh" userId="b56d41eb1ff6fed2" providerId="LiveId" clId="{3B732638-5FAB-9C45-AF87-10C22F43D330}" dt="2022-12-27T03:10:06.221" v="5055" actId="1076"/>
          <ac:picMkLst>
            <pc:docMk/>
            <pc:sldMk cId="0" sldId="266"/>
            <ac:picMk id="5122" creationId="{30B1ABC5-ED06-B8E8-870B-485FA609065B}"/>
          </ac:picMkLst>
        </pc:picChg>
        <pc:picChg chg="add mod">
          <ac:chgData name="Hải Ngân Đinh" userId="b56d41eb1ff6fed2" providerId="LiveId" clId="{3B732638-5FAB-9C45-AF87-10C22F43D330}" dt="2022-12-27T03:11:55.004" v="5188" actId="1582"/>
          <ac:picMkLst>
            <pc:docMk/>
            <pc:sldMk cId="0" sldId="266"/>
            <ac:picMk id="5124" creationId="{73E3816C-99C5-0070-E9B5-65D4DB2162FC}"/>
          </ac:picMkLst>
        </pc:picChg>
      </pc:sldChg>
      <pc:sldChg chg="addSp delSp modSp mod ord modTransition delAnim modAnim">
        <pc:chgData name="Hải Ngân Đinh" userId="b56d41eb1ff6fed2" providerId="LiveId" clId="{3B732638-5FAB-9C45-AF87-10C22F43D330}" dt="2022-12-27T04:51:25.161" v="13495"/>
        <pc:sldMkLst>
          <pc:docMk/>
          <pc:sldMk cId="0" sldId="267"/>
        </pc:sldMkLst>
        <pc:spChg chg="add del mod">
          <ac:chgData name="Hải Ngân Đinh" userId="b56d41eb1ff6fed2" providerId="LiveId" clId="{3B732638-5FAB-9C45-AF87-10C22F43D330}" dt="2022-12-27T01:34:24.317" v="1830" actId="478"/>
          <ac:spMkLst>
            <pc:docMk/>
            <pc:sldMk cId="0" sldId="267"/>
            <ac:spMk id="3" creationId="{929731CC-FA0D-1649-09AB-33272748D00E}"/>
          </ac:spMkLst>
        </pc:spChg>
        <pc:spChg chg="add del mod">
          <ac:chgData name="Hải Ngân Đinh" userId="b56d41eb1ff6fed2" providerId="LiveId" clId="{3B732638-5FAB-9C45-AF87-10C22F43D330}" dt="2022-12-27T01:34:24.317" v="1830" actId="478"/>
          <ac:spMkLst>
            <pc:docMk/>
            <pc:sldMk cId="0" sldId="267"/>
            <ac:spMk id="5" creationId="{9DBBAFD7-C824-701E-D75D-36F811710945}"/>
          </ac:spMkLst>
        </pc:spChg>
        <pc:spChg chg="add del mod">
          <ac:chgData name="Hải Ngân Đinh" userId="b56d41eb1ff6fed2" providerId="LiveId" clId="{3B732638-5FAB-9C45-AF87-10C22F43D330}" dt="2022-12-27T01:34:24.317" v="1830" actId="478"/>
          <ac:spMkLst>
            <pc:docMk/>
            <pc:sldMk cId="0" sldId="267"/>
            <ac:spMk id="7" creationId="{E1F8046F-7889-09AF-0767-227BB6C05B30}"/>
          </ac:spMkLst>
        </pc:spChg>
        <pc:spChg chg="add mod">
          <ac:chgData name="Hải Ngân Đinh" userId="b56d41eb1ff6fed2" providerId="LiveId" clId="{3B732638-5FAB-9C45-AF87-10C22F43D330}" dt="2022-12-27T01:38:42.129" v="2377" actId="1076"/>
          <ac:spMkLst>
            <pc:docMk/>
            <pc:sldMk cId="0" sldId="267"/>
            <ac:spMk id="8" creationId="{AA384F79-FA14-47DF-2F7E-FAF34EEBDE02}"/>
          </ac:spMkLst>
        </pc:spChg>
        <pc:spChg chg="add mod">
          <ac:chgData name="Hải Ngân Đinh" userId="b56d41eb1ff6fed2" providerId="LiveId" clId="{3B732638-5FAB-9C45-AF87-10C22F43D330}" dt="2022-12-27T02:41:40.194" v="3370" actId="1076"/>
          <ac:spMkLst>
            <pc:docMk/>
            <pc:sldMk cId="0" sldId="267"/>
            <ac:spMk id="9" creationId="{F27B5E03-D246-BAEA-6D16-864BD46150DD}"/>
          </ac:spMkLst>
        </pc:spChg>
        <pc:spChg chg="add del mod">
          <ac:chgData name="Hải Ngân Đinh" userId="b56d41eb1ff6fed2" providerId="LiveId" clId="{3B732638-5FAB-9C45-AF87-10C22F43D330}" dt="2022-12-27T01:36:07.706" v="2128"/>
          <ac:spMkLst>
            <pc:docMk/>
            <pc:sldMk cId="0" sldId="267"/>
            <ac:spMk id="10" creationId="{024546A8-474C-D159-2B36-84E852816017}"/>
          </ac:spMkLst>
        </pc:spChg>
        <pc:spChg chg="add del mod">
          <ac:chgData name="Hải Ngân Đinh" userId="b56d41eb1ff6fed2" providerId="LiveId" clId="{3B732638-5FAB-9C45-AF87-10C22F43D330}" dt="2022-12-27T01:36:17.955" v="2131" actId="478"/>
          <ac:spMkLst>
            <pc:docMk/>
            <pc:sldMk cId="0" sldId="267"/>
            <ac:spMk id="12" creationId="{342661AC-DA2A-3AE3-08CD-9FE36D680FB9}"/>
          </ac:spMkLst>
        </pc:spChg>
        <pc:spChg chg="add mod">
          <ac:chgData name="Hải Ngân Đinh" userId="b56d41eb1ff6fed2" providerId="LiveId" clId="{3B732638-5FAB-9C45-AF87-10C22F43D330}" dt="2022-12-27T02:41:40.194" v="3370" actId="1076"/>
          <ac:spMkLst>
            <pc:docMk/>
            <pc:sldMk cId="0" sldId="267"/>
            <ac:spMk id="13" creationId="{0D817312-9D05-1C64-2628-D6CB03E56962}"/>
          </ac:spMkLst>
        </pc:spChg>
        <pc:spChg chg="add del mod">
          <ac:chgData name="Hải Ngân Đinh" userId="b56d41eb1ff6fed2" providerId="LiveId" clId="{3B732638-5FAB-9C45-AF87-10C22F43D330}" dt="2022-12-27T02:41:19.746" v="3367" actId="478"/>
          <ac:spMkLst>
            <pc:docMk/>
            <pc:sldMk cId="0" sldId="267"/>
            <ac:spMk id="16" creationId="{7575C1C1-2757-9DD0-33CC-A82D595EE9F7}"/>
          </ac:spMkLst>
        </pc:spChg>
        <pc:spChg chg="add mod">
          <ac:chgData name="Hải Ngân Đinh" userId="b56d41eb1ff6fed2" providerId="LiveId" clId="{3B732638-5FAB-9C45-AF87-10C22F43D330}" dt="2022-12-27T02:42:52.383" v="3393" actId="207"/>
          <ac:spMkLst>
            <pc:docMk/>
            <pc:sldMk cId="0" sldId="267"/>
            <ac:spMk id="17" creationId="{7451FF81-2990-0258-0134-4F9345F3E319}"/>
          </ac:spMkLst>
        </pc:spChg>
        <pc:spChg chg="add mod">
          <ac:chgData name="Hải Ngân Đinh" userId="b56d41eb1ff6fed2" providerId="LiveId" clId="{3B732638-5FAB-9C45-AF87-10C22F43D330}" dt="2022-12-27T02:42:52.383" v="3393" actId="207"/>
          <ac:spMkLst>
            <pc:docMk/>
            <pc:sldMk cId="0" sldId="267"/>
            <ac:spMk id="18" creationId="{87EB9A76-3E22-0230-7FA3-89D3CCF48F3A}"/>
          </ac:spMkLst>
        </pc:spChg>
        <pc:spChg chg="add mod">
          <ac:chgData name="Hải Ngân Đinh" userId="b56d41eb1ff6fed2" providerId="LiveId" clId="{3B732638-5FAB-9C45-AF87-10C22F43D330}" dt="2022-12-27T02:42:52.383" v="3393" actId="207"/>
          <ac:spMkLst>
            <pc:docMk/>
            <pc:sldMk cId="0" sldId="267"/>
            <ac:spMk id="19" creationId="{3BDA79F7-DD4D-4284-06DB-1ABC70A22E0B}"/>
          </ac:spMkLst>
        </pc:spChg>
        <pc:spChg chg="del">
          <ac:chgData name="Hải Ngân Đinh" userId="b56d41eb1ff6fed2" providerId="LiveId" clId="{3B732638-5FAB-9C45-AF87-10C22F43D330}" dt="2022-12-27T01:34:23.966" v="1829" actId="478"/>
          <ac:spMkLst>
            <pc:docMk/>
            <pc:sldMk cId="0" sldId="267"/>
            <ac:spMk id="425" creationId="{00000000-0000-0000-0000-000000000000}"/>
          </ac:spMkLst>
        </pc:spChg>
        <pc:spChg chg="del">
          <ac:chgData name="Hải Ngân Đinh" userId="b56d41eb1ff6fed2" providerId="LiveId" clId="{3B732638-5FAB-9C45-AF87-10C22F43D330}" dt="2022-12-27T01:34:23.966" v="1829" actId="478"/>
          <ac:spMkLst>
            <pc:docMk/>
            <pc:sldMk cId="0" sldId="267"/>
            <ac:spMk id="426" creationId="{00000000-0000-0000-0000-000000000000}"/>
          </ac:spMkLst>
        </pc:spChg>
        <pc:spChg chg="del">
          <ac:chgData name="Hải Ngân Đinh" userId="b56d41eb1ff6fed2" providerId="LiveId" clId="{3B732638-5FAB-9C45-AF87-10C22F43D330}" dt="2022-12-27T01:34:23.966" v="1829" actId="478"/>
          <ac:spMkLst>
            <pc:docMk/>
            <pc:sldMk cId="0" sldId="267"/>
            <ac:spMk id="427" creationId="{00000000-0000-0000-0000-000000000000}"/>
          </ac:spMkLst>
        </pc:spChg>
        <pc:spChg chg="del">
          <ac:chgData name="Hải Ngân Đinh" userId="b56d41eb1ff6fed2" providerId="LiveId" clId="{3B732638-5FAB-9C45-AF87-10C22F43D330}" dt="2022-12-27T01:34:23.966" v="1829" actId="478"/>
          <ac:spMkLst>
            <pc:docMk/>
            <pc:sldMk cId="0" sldId="267"/>
            <ac:spMk id="428" creationId="{00000000-0000-0000-0000-000000000000}"/>
          </ac:spMkLst>
        </pc:spChg>
        <pc:spChg chg="del">
          <ac:chgData name="Hải Ngân Đinh" userId="b56d41eb1ff6fed2" providerId="LiveId" clId="{3B732638-5FAB-9C45-AF87-10C22F43D330}" dt="2022-12-27T01:34:23.966" v="1829" actId="478"/>
          <ac:spMkLst>
            <pc:docMk/>
            <pc:sldMk cId="0" sldId="267"/>
            <ac:spMk id="429" creationId="{00000000-0000-0000-0000-000000000000}"/>
          </ac:spMkLst>
        </pc:spChg>
        <pc:spChg chg="del">
          <ac:chgData name="Hải Ngân Đinh" userId="b56d41eb1ff6fed2" providerId="LiveId" clId="{3B732638-5FAB-9C45-AF87-10C22F43D330}" dt="2022-12-27T01:34:23.966" v="1829" actId="478"/>
          <ac:spMkLst>
            <pc:docMk/>
            <pc:sldMk cId="0" sldId="267"/>
            <ac:spMk id="430" creationId="{00000000-0000-0000-0000-000000000000}"/>
          </ac:spMkLst>
        </pc:spChg>
        <pc:spChg chg="del">
          <ac:chgData name="Hải Ngân Đinh" userId="b56d41eb1ff6fed2" providerId="LiveId" clId="{3B732638-5FAB-9C45-AF87-10C22F43D330}" dt="2022-12-27T01:34:23.966" v="1829" actId="478"/>
          <ac:spMkLst>
            <pc:docMk/>
            <pc:sldMk cId="0" sldId="267"/>
            <ac:spMk id="431" creationId="{00000000-0000-0000-0000-000000000000}"/>
          </ac:spMkLst>
        </pc:spChg>
        <pc:spChg chg="del">
          <ac:chgData name="Hải Ngân Đinh" userId="b56d41eb1ff6fed2" providerId="LiveId" clId="{3B732638-5FAB-9C45-AF87-10C22F43D330}" dt="2022-12-27T01:34:23.966" v="1829" actId="478"/>
          <ac:spMkLst>
            <pc:docMk/>
            <pc:sldMk cId="0" sldId="267"/>
            <ac:spMk id="432" creationId="{00000000-0000-0000-0000-000000000000}"/>
          </ac:spMkLst>
        </pc:spChg>
        <pc:picChg chg="add del mod">
          <ac:chgData name="Hải Ngân Đinh" userId="b56d41eb1ff6fed2" providerId="LiveId" clId="{3B732638-5FAB-9C45-AF87-10C22F43D330}" dt="2022-12-27T02:39:23.209" v="3196" actId="478"/>
          <ac:picMkLst>
            <pc:docMk/>
            <pc:sldMk cId="0" sldId="267"/>
            <ac:picMk id="14" creationId="{4772F2AA-DF29-D38E-2666-309E167B89E4}"/>
          </ac:picMkLst>
        </pc:picChg>
        <pc:picChg chg="del">
          <ac:chgData name="Hải Ngân Đinh" userId="b56d41eb1ff6fed2" providerId="LiveId" clId="{3B732638-5FAB-9C45-AF87-10C22F43D330}" dt="2022-12-27T01:34:23.966" v="1829" actId="478"/>
          <ac:picMkLst>
            <pc:docMk/>
            <pc:sldMk cId="0" sldId="267"/>
            <ac:picMk id="424" creationId="{00000000-0000-0000-0000-000000000000}"/>
          </ac:picMkLst>
        </pc:picChg>
        <pc:cxnChg chg="add mod">
          <ac:chgData name="Hải Ngân Đinh" userId="b56d41eb1ff6fed2" providerId="LiveId" clId="{3B732638-5FAB-9C45-AF87-10C22F43D330}" dt="2022-12-27T02:42:07.909" v="3378" actId="14100"/>
          <ac:cxnSpMkLst>
            <pc:docMk/>
            <pc:sldMk cId="0" sldId="267"/>
            <ac:cxnSpMk id="21" creationId="{F6305C33-FD34-1C67-3C5F-BC9D45892303}"/>
          </ac:cxnSpMkLst>
        </pc:cxnChg>
        <pc:cxnChg chg="add mod">
          <ac:chgData name="Hải Ngân Đinh" userId="b56d41eb1ff6fed2" providerId="LiveId" clId="{3B732638-5FAB-9C45-AF87-10C22F43D330}" dt="2022-12-27T02:42:15.343" v="3380" actId="1582"/>
          <ac:cxnSpMkLst>
            <pc:docMk/>
            <pc:sldMk cId="0" sldId="267"/>
            <ac:cxnSpMk id="24" creationId="{362E9DDB-CC6F-4769-16D8-865420A9D897}"/>
          </ac:cxnSpMkLst>
        </pc:cxnChg>
        <pc:cxnChg chg="add mod">
          <ac:chgData name="Hải Ngân Đinh" userId="b56d41eb1ff6fed2" providerId="LiveId" clId="{3B732638-5FAB-9C45-AF87-10C22F43D330}" dt="2022-12-27T02:42:23.675" v="3383" actId="1582"/>
          <ac:cxnSpMkLst>
            <pc:docMk/>
            <pc:sldMk cId="0" sldId="267"/>
            <ac:cxnSpMk id="28" creationId="{2802AF69-32B1-3DC1-5910-B9E91B248B3C}"/>
          </ac:cxnSpMkLst>
        </pc:cxnChg>
        <pc:cxnChg chg="add mod">
          <ac:chgData name="Hải Ngân Đinh" userId="b56d41eb1ff6fed2" providerId="LiveId" clId="{3B732638-5FAB-9C45-AF87-10C22F43D330}" dt="2022-12-27T02:42:47.056" v="3391" actId="14100"/>
          <ac:cxnSpMkLst>
            <pc:docMk/>
            <pc:sldMk cId="0" sldId="267"/>
            <ac:cxnSpMk id="30" creationId="{E4A88898-7F0F-DB86-CEF6-5DD7DA967736}"/>
          </ac:cxnSpMkLst>
        </pc:cxnChg>
        <pc:cxnChg chg="add mod">
          <ac:chgData name="Hải Ngân Đinh" userId="b56d41eb1ff6fed2" providerId="LiveId" clId="{3B732638-5FAB-9C45-AF87-10C22F43D330}" dt="2022-12-27T02:42:45.726" v="3390" actId="14100"/>
          <ac:cxnSpMkLst>
            <pc:docMk/>
            <pc:sldMk cId="0" sldId="267"/>
            <ac:cxnSpMk id="32" creationId="{FF1FB135-EEDE-D753-C0C7-A17E5ABDBCD2}"/>
          </ac:cxnSpMkLst>
        </pc:cxnChg>
      </pc:sldChg>
      <pc:sldChg chg="addSp delSp modSp mod ord modTransition delAnim modAnim">
        <pc:chgData name="Hải Ngân Đinh" userId="b56d41eb1ff6fed2" providerId="LiveId" clId="{3B732638-5FAB-9C45-AF87-10C22F43D330}" dt="2022-12-27T04:52:57.730" v="13522" actId="478"/>
        <pc:sldMkLst>
          <pc:docMk/>
          <pc:sldMk cId="0" sldId="268"/>
        </pc:sldMkLst>
        <pc:spChg chg="add del mod">
          <ac:chgData name="Hải Ngân Đinh" userId="b56d41eb1ff6fed2" providerId="LiveId" clId="{3B732638-5FAB-9C45-AF87-10C22F43D330}" dt="2022-12-27T01:38:54.035" v="2387" actId="478"/>
          <ac:spMkLst>
            <pc:docMk/>
            <pc:sldMk cId="0" sldId="268"/>
            <ac:spMk id="3" creationId="{F95E4E8E-23E8-6389-F47A-9372E56F5E8D}"/>
          </ac:spMkLst>
        </pc:spChg>
        <pc:spChg chg="add del mod">
          <ac:chgData name="Hải Ngân Đinh" userId="b56d41eb1ff6fed2" providerId="LiveId" clId="{3B732638-5FAB-9C45-AF87-10C22F43D330}" dt="2022-12-27T01:38:54.035" v="2387" actId="478"/>
          <ac:spMkLst>
            <pc:docMk/>
            <pc:sldMk cId="0" sldId="268"/>
            <ac:spMk id="5" creationId="{D2BFF3DF-4C3D-C439-225A-9530BF2FC601}"/>
          </ac:spMkLst>
        </pc:spChg>
        <pc:spChg chg="add del mod">
          <ac:chgData name="Hải Ngân Đinh" userId="b56d41eb1ff6fed2" providerId="LiveId" clId="{3B732638-5FAB-9C45-AF87-10C22F43D330}" dt="2022-12-27T01:38:54.035" v="2387" actId="478"/>
          <ac:spMkLst>
            <pc:docMk/>
            <pc:sldMk cId="0" sldId="268"/>
            <ac:spMk id="7" creationId="{E3776E40-7B86-0EBC-1214-1AE61F9764AD}"/>
          </ac:spMkLst>
        </pc:spChg>
        <pc:spChg chg="add del mod">
          <ac:chgData name="Hải Ngân Đinh" userId="b56d41eb1ff6fed2" providerId="LiveId" clId="{3B732638-5FAB-9C45-AF87-10C22F43D330}" dt="2022-12-27T01:38:54.035" v="2387" actId="478"/>
          <ac:spMkLst>
            <pc:docMk/>
            <pc:sldMk cId="0" sldId="268"/>
            <ac:spMk id="9" creationId="{86AA685C-58CC-3028-4A97-AC6028D1C5D2}"/>
          </ac:spMkLst>
        </pc:spChg>
        <pc:spChg chg="add del mod">
          <ac:chgData name="Hải Ngân Đinh" userId="b56d41eb1ff6fed2" providerId="LiveId" clId="{3B732638-5FAB-9C45-AF87-10C22F43D330}" dt="2022-12-27T01:38:54.035" v="2387" actId="478"/>
          <ac:spMkLst>
            <pc:docMk/>
            <pc:sldMk cId="0" sldId="268"/>
            <ac:spMk id="11" creationId="{0CA01E18-5939-9486-AFB1-C8A9ED5B91DF}"/>
          </ac:spMkLst>
        </pc:spChg>
        <pc:spChg chg="add del mod">
          <ac:chgData name="Hải Ngân Đinh" userId="b56d41eb1ff6fed2" providerId="LiveId" clId="{3B732638-5FAB-9C45-AF87-10C22F43D330}" dt="2022-12-27T01:38:54.035" v="2387" actId="478"/>
          <ac:spMkLst>
            <pc:docMk/>
            <pc:sldMk cId="0" sldId="268"/>
            <ac:spMk id="13" creationId="{EF911F6C-C636-1577-9730-FB71D6EA839C}"/>
          </ac:spMkLst>
        </pc:spChg>
        <pc:spChg chg="add del mod">
          <ac:chgData name="Hải Ngân Đinh" userId="b56d41eb1ff6fed2" providerId="LiveId" clId="{3B732638-5FAB-9C45-AF87-10C22F43D330}" dt="2022-12-27T01:38:54.035" v="2387" actId="478"/>
          <ac:spMkLst>
            <pc:docMk/>
            <pc:sldMk cId="0" sldId="268"/>
            <ac:spMk id="15" creationId="{F9428DBD-CB89-4885-EFF8-FFF5CC994BEF}"/>
          </ac:spMkLst>
        </pc:spChg>
        <pc:spChg chg="add del mod">
          <ac:chgData name="Hải Ngân Đinh" userId="b56d41eb1ff6fed2" providerId="LiveId" clId="{3B732638-5FAB-9C45-AF87-10C22F43D330}" dt="2022-12-27T01:38:54.035" v="2387" actId="478"/>
          <ac:spMkLst>
            <pc:docMk/>
            <pc:sldMk cId="0" sldId="268"/>
            <ac:spMk id="17" creationId="{FF130D1E-F3FA-7EB7-B43B-2F70F51197E2}"/>
          </ac:spMkLst>
        </pc:spChg>
        <pc:spChg chg="add del mod">
          <ac:chgData name="Hải Ngân Đinh" userId="b56d41eb1ff6fed2" providerId="LiveId" clId="{3B732638-5FAB-9C45-AF87-10C22F43D330}" dt="2022-12-27T01:38:54.035" v="2387" actId="478"/>
          <ac:spMkLst>
            <pc:docMk/>
            <pc:sldMk cId="0" sldId="268"/>
            <ac:spMk id="19" creationId="{B6CC411D-64BB-767E-19AC-635A421555DA}"/>
          </ac:spMkLst>
        </pc:spChg>
        <pc:spChg chg="add del mod">
          <ac:chgData name="Hải Ngân Đinh" userId="b56d41eb1ff6fed2" providerId="LiveId" clId="{3B732638-5FAB-9C45-AF87-10C22F43D330}" dt="2022-12-27T01:38:54.035" v="2387" actId="478"/>
          <ac:spMkLst>
            <pc:docMk/>
            <pc:sldMk cId="0" sldId="268"/>
            <ac:spMk id="21" creationId="{8F685A6D-FEC6-5F23-DA0F-F8ECBBC6808E}"/>
          </ac:spMkLst>
        </pc:spChg>
        <pc:spChg chg="add del mod">
          <ac:chgData name="Hải Ngân Đinh" userId="b56d41eb1ff6fed2" providerId="LiveId" clId="{3B732638-5FAB-9C45-AF87-10C22F43D330}" dt="2022-12-27T01:38:54.035" v="2387" actId="478"/>
          <ac:spMkLst>
            <pc:docMk/>
            <pc:sldMk cId="0" sldId="268"/>
            <ac:spMk id="23" creationId="{F8106F52-A039-B2DE-39CB-3C3F3DDC0B4B}"/>
          </ac:spMkLst>
        </pc:spChg>
        <pc:spChg chg="add del mod">
          <ac:chgData name="Hải Ngân Đinh" userId="b56d41eb1ff6fed2" providerId="LiveId" clId="{3B732638-5FAB-9C45-AF87-10C22F43D330}" dt="2022-12-27T01:38:54.035" v="2387" actId="478"/>
          <ac:spMkLst>
            <pc:docMk/>
            <pc:sldMk cId="0" sldId="268"/>
            <ac:spMk id="25" creationId="{DEC38A7F-B66D-38AF-6AD6-89EFA6D5CA78}"/>
          </ac:spMkLst>
        </pc:spChg>
        <pc:spChg chg="add del mod">
          <ac:chgData name="Hải Ngân Đinh" userId="b56d41eb1ff6fed2" providerId="LiveId" clId="{3B732638-5FAB-9C45-AF87-10C22F43D330}" dt="2022-12-27T01:38:54.035" v="2387" actId="478"/>
          <ac:spMkLst>
            <pc:docMk/>
            <pc:sldMk cId="0" sldId="268"/>
            <ac:spMk id="27" creationId="{ABB642BA-4D21-9779-B7F4-669660C4B1AC}"/>
          </ac:spMkLst>
        </pc:spChg>
        <pc:spChg chg="add mod">
          <ac:chgData name="Hải Ngân Đinh" userId="b56d41eb1ff6fed2" providerId="LiveId" clId="{3B732638-5FAB-9C45-AF87-10C22F43D330}" dt="2022-12-27T01:46:24.289" v="3046" actId="1076"/>
          <ac:spMkLst>
            <pc:docMk/>
            <pc:sldMk cId="0" sldId="268"/>
            <ac:spMk id="28" creationId="{9E9135F3-F408-6499-EF1E-BC03F6127C0A}"/>
          </ac:spMkLst>
        </pc:spChg>
        <pc:spChg chg="add mod">
          <ac:chgData name="Hải Ngân Đinh" userId="b56d41eb1ff6fed2" providerId="LiveId" clId="{3B732638-5FAB-9C45-AF87-10C22F43D330}" dt="2022-12-27T01:46:24.289" v="3046" actId="1076"/>
          <ac:spMkLst>
            <pc:docMk/>
            <pc:sldMk cId="0" sldId="268"/>
            <ac:spMk id="29" creationId="{A7184FD9-ADC3-2176-7A06-C3EEE622C6D9}"/>
          </ac:spMkLst>
        </pc:spChg>
        <pc:spChg chg="add mod">
          <ac:chgData name="Hải Ngân Đinh" userId="b56d41eb1ff6fed2" providerId="LiveId" clId="{3B732638-5FAB-9C45-AF87-10C22F43D330}" dt="2022-12-27T01:49:20.705" v="3107" actId="3064"/>
          <ac:spMkLst>
            <pc:docMk/>
            <pc:sldMk cId="0" sldId="268"/>
            <ac:spMk id="31" creationId="{C321FB89-6DE9-B81E-CFEB-FCD218157A5D}"/>
          </ac:spMkLst>
        </pc:spChg>
        <pc:spChg chg="add del mod">
          <ac:chgData name="Hải Ngân Đinh" userId="b56d41eb1ff6fed2" providerId="LiveId" clId="{3B732638-5FAB-9C45-AF87-10C22F43D330}" dt="2022-12-27T04:52:57.730" v="13522" actId="478"/>
          <ac:spMkLst>
            <pc:docMk/>
            <pc:sldMk cId="0" sldId="268"/>
            <ac:spMk id="32" creationId="{94E919C4-9581-B1FC-8029-EFC9CA93BD9E}"/>
          </ac:spMkLst>
        </pc:spChg>
        <pc:spChg chg="add del mod">
          <ac:chgData name="Hải Ngân Đinh" userId="b56d41eb1ff6fed2" providerId="LiveId" clId="{3B732638-5FAB-9C45-AF87-10C22F43D330}" dt="2022-12-27T02:47:52.272" v="3857" actId="478"/>
          <ac:spMkLst>
            <pc:docMk/>
            <pc:sldMk cId="0" sldId="268"/>
            <ac:spMk id="45" creationId="{C189F172-13E5-E234-C7C2-12497E3ABE55}"/>
          </ac:spMkLst>
        </pc:spChg>
        <pc:spChg chg="add mod">
          <ac:chgData name="Hải Ngân Đinh" userId="b56d41eb1ff6fed2" providerId="LiveId" clId="{3B732638-5FAB-9C45-AF87-10C22F43D330}" dt="2022-12-27T02:51:06.672" v="3988" actId="1076"/>
          <ac:spMkLst>
            <pc:docMk/>
            <pc:sldMk cId="0" sldId="268"/>
            <ac:spMk id="47" creationId="{E9EA0620-19C4-81C3-4154-FB5A824D261F}"/>
          </ac:spMkLst>
        </pc:spChg>
        <pc:spChg chg="add del mod">
          <ac:chgData name="Hải Ngân Đinh" userId="b56d41eb1ff6fed2" providerId="LiveId" clId="{3B732638-5FAB-9C45-AF87-10C22F43D330}" dt="2022-12-27T04:52:57.730" v="13522" actId="478"/>
          <ac:spMkLst>
            <pc:docMk/>
            <pc:sldMk cId="0" sldId="268"/>
            <ac:spMk id="58" creationId="{97371494-EF07-3E8D-EF67-42632390600E}"/>
          </ac:spMkLst>
        </pc:spChg>
        <pc:spChg chg="del">
          <ac:chgData name="Hải Ngân Đinh" userId="b56d41eb1ff6fed2" providerId="LiveId" clId="{3B732638-5FAB-9C45-AF87-10C22F43D330}" dt="2022-12-27T01:38:53.735" v="2386" actId="478"/>
          <ac:spMkLst>
            <pc:docMk/>
            <pc:sldMk cId="0" sldId="268"/>
            <ac:spMk id="437" creationId="{00000000-0000-0000-0000-000000000000}"/>
          </ac:spMkLst>
        </pc:spChg>
        <pc:spChg chg="del">
          <ac:chgData name="Hải Ngân Đinh" userId="b56d41eb1ff6fed2" providerId="LiveId" clId="{3B732638-5FAB-9C45-AF87-10C22F43D330}" dt="2022-12-27T01:38:53.735" v="2386" actId="478"/>
          <ac:spMkLst>
            <pc:docMk/>
            <pc:sldMk cId="0" sldId="268"/>
            <ac:spMk id="438" creationId="{00000000-0000-0000-0000-000000000000}"/>
          </ac:spMkLst>
        </pc:spChg>
        <pc:spChg chg="del">
          <ac:chgData name="Hải Ngân Đinh" userId="b56d41eb1ff6fed2" providerId="LiveId" clId="{3B732638-5FAB-9C45-AF87-10C22F43D330}" dt="2022-12-27T01:38:53.735" v="2386" actId="478"/>
          <ac:spMkLst>
            <pc:docMk/>
            <pc:sldMk cId="0" sldId="268"/>
            <ac:spMk id="439" creationId="{00000000-0000-0000-0000-000000000000}"/>
          </ac:spMkLst>
        </pc:spChg>
        <pc:spChg chg="del">
          <ac:chgData name="Hải Ngân Đinh" userId="b56d41eb1ff6fed2" providerId="LiveId" clId="{3B732638-5FAB-9C45-AF87-10C22F43D330}" dt="2022-12-27T01:38:53.735" v="2386" actId="478"/>
          <ac:spMkLst>
            <pc:docMk/>
            <pc:sldMk cId="0" sldId="268"/>
            <ac:spMk id="440" creationId="{00000000-0000-0000-0000-000000000000}"/>
          </ac:spMkLst>
        </pc:spChg>
        <pc:spChg chg="del">
          <ac:chgData name="Hải Ngân Đinh" userId="b56d41eb1ff6fed2" providerId="LiveId" clId="{3B732638-5FAB-9C45-AF87-10C22F43D330}" dt="2022-12-27T01:38:53.735" v="2386" actId="478"/>
          <ac:spMkLst>
            <pc:docMk/>
            <pc:sldMk cId="0" sldId="268"/>
            <ac:spMk id="441" creationId="{00000000-0000-0000-0000-000000000000}"/>
          </ac:spMkLst>
        </pc:spChg>
        <pc:spChg chg="del">
          <ac:chgData name="Hải Ngân Đinh" userId="b56d41eb1ff6fed2" providerId="LiveId" clId="{3B732638-5FAB-9C45-AF87-10C22F43D330}" dt="2022-12-27T01:38:53.735" v="2386" actId="478"/>
          <ac:spMkLst>
            <pc:docMk/>
            <pc:sldMk cId="0" sldId="268"/>
            <ac:spMk id="442" creationId="{00000000-0000-0000-0000-000000000000}"/>
          </ac:spMkLst>
        </pc:spChg>
        <pc:spChg chg="del">
          <ac:chgData name="Hải Ngân Đinh" userId="b56d41eb1ff6fed2" providerId="LiveId" clId="{3B732638-5FAB-9C45-AF87-10C22F43D330}" dt="2022-12-27T01:38:53.735" v="2386" actId="478"/>
          <ac:spMkLst>
            <pc:docMk/>
            <pc:sldMk cId="0" sldId="268"/>
            <ac:spMk id="443" creationId="{00000000-0000-0000-0000-000000000000}"/>
          </ac:spMkLst>
        </pc:spChg>
        <pc:spChg chg="del">
          <ac:chgData name="Hải Ngân Đinh" userId="b56d41eb1ff6fed2" providerId="LiveId" clId="{3B732638-5FAB-9C45-AF87-10C22F43D330}" dt="2022-12-27T01:38:53.735" v="2386" actId="478"/>
          <ac:spMkLst>
            <pc:docMk/>
            <pc:sldMk cId="0" sldId="268"/>
            <ac:spMk id="444" creationId="{00000000-0000-0000-0000-000000000000}"/>
          </ac:spMkLst>
        </pc:spChg>
        <pc:spChg chg="del">
          <ac:chgData name="Hải Ngân Đinh" userId="b56d41eb1ff6fed2" providerId="LiveId" clId="{3B732638-5FAB-9C45-AF87-10C22F43D330}" dt="2022-12-27T01:38:53.735" v="2386" actId="478"/>
          <ac:spMkLst>
            <pc:docMk/>
            <pc:sldMk cId="0" sldId="268"/>
            <ac:spMk id="445" creationId="{00000000-0000-0000-0000-000000000000}"/>
          </ac:spMkLst>
        </pc:spChg>
        <pc:spChg chg="del">
          <ac:chgData name="Hải Ngân Đinh" userId="b56d41eb1ff6fed2" providerId="LiveId" clId="{3B732638-5FAB-9C45-AF87-10C22F43D330}" dt="2022-12-27T01:38:53.735" v="2386" actId="478"/>
          <ac:spMkLst>
            <pc:docMk/>
            <pc:sldMk cId="0" sldId="268"/>
            <ac:spMk id="446" creationId="{00000000-0000-0000-0000-000000000000}"/>
          </ac:spMkLst>
        </pc:spChg>
        <pc:spChg chg="del">
          <ac:chgData name="Hải Ngân Đinh" userId="b56d41eb1ff6fed2" providerId="LiveId" clId="{3B732638-5FAB-9C45-AF87-10C22F43D330}" dt="2022-12-27T01:38:53.735" v="2386" actId="478"/>
          <ac:spMkLst>
            <pc:docMk/>
            <pc:sldMk cId="0" sldId="268"/>
            <ac:spMk id="447" creationId="{00000000-0000-0000-0000-000000000000}"/>
          </ac:spMkLst>
        </pc:spChg>
        <pc:spChg chg="del">
          <ac:chgData name="Hải Ngân Đinh" userId="b56d41eb1ff6fed2" providerId="LiveId" clId="{3B732638-5FAB-9C45-AF87-10C22F43D330}" dt="2022-12-27T01:38:53.735" v="2386" actId="478"/>
          <ac:spMkLst>
            <pc:docMk/>
            <pc:sldMk cId="0" sldId="268"/>
            <ac:spMk id="448" creationId="{00000000-0000-0000-0000-000000000000}"/>
          </ac:spMkLst>
        </pc:spChg>
        <pc:spChg chg="del">
          <ac:chgData name="Hải Ngân Đinh" userId="b56d41eb1ff6fed2" providerId="LiveId" clId="{3B732638-5FAB-9C45-AF87-10C22F43D330}" dt="2022-12-27T01:38:53.735" v="2386" actId="478"/>
          <ac:spMkLst>
            <pc:docMk/>
            <pc:sldMk cId="0" sldId="268"/>
            <ac:spMk id="449" creationId="{00000000-0000-0000-0000-000000000000}"/>
          </ac:spMkLst>
        </pc:spChg>
        <pc:spChg chg="add del mod">
          <ac:chgData name="Hải Ngân Đinh" userId="b56d41eb1ff6fed2" providerId="LiveId" clId="{3B732638-5FAB-9C45-AF87-10C22F43D330}" dt="2022-12-27T01:53:07.557" v="3195" actId="478"/>
          <ac:spMkLst>
            <pc:docMk/>
            <pc:sldMk cId="0" sldId="268"/>
            <ac:spMk id="452" creationId="{835C3C40-4E5C-7685-462F-E3BDFD256D9D}"/>
          </ac:spMkLst>
        </pc:spChg>
        <pc:spChg chg="add del mod">
          <ac:chgData name="Hải Ngân Đinh" userId="b56d41eb1ff6fed2" providerId="LiveId" clId="{3B732638-5FAB-9C45-AF87-10C22F43D330}" dt="2022-12-27T02:44:36.458" v="3425" actId="21"/>
          <ac:spMkLst>
            <pc:docMk/>
            <pc:sldMk cId="0" sldId="268"/>
            <ac:spMk id="453" creationId="{BE5A6FBF-C165-FB5B-0775-191DC6E8CC21}"/>
          </ac:spMkLst>
        </pc:spChg>
        <pc:spChg chg="add mod">
          <ac:chgData name="Hải Ngân Đinh" userId="b56d41eb1ff6fed2" providerId="LiveId" clId="{3B732638-5FAB-9C45-AF87-10C22F43D330}" dt="2022-12-27T02:51:06.672" v="3988" actId="1076"/>
          <ac:spMkLst>
            <pc:docMk/>
            <pc:sldMk cId="0" sldId="268"/>
            <ac:spMk id="454" creationId="{52729D28-F6BA-E798-4AA6-5B5124945092}"/>
          </ac:spMkLst>
        </pc:spChg>
        <pc:cxnChg chg="add mod">
          <ac:chgData name="Hải Ngân Đinh" userId="b56d41eb1ff6fed2" providerId="LiveId" clId="{3B732638-5FAB-9C45-AF87-10C22F43D330}" dt="2022-12-27T01:48:51.029" v="3091" actId="14100"/>
          <ac:cxnSpMkLst>
            <pc:docMk/>
            <pc:sldMk cId="0" sldId="268"/>
            <ac:cxnSpMk id="34" creationId="{CF57E4D2-6FF7-6934-FA17-CBBCE5CFC675}"/>
          </ac:cxnSpMkLst>
        </pc:cxnChg>
        <pc:cxnChg chg="add mod">
          <ac:chgData name="Hải Ngân Đinh" userId="b56d41eb1ff6fed2" providerId="LiveId" clId="{3B732638-5FAB-9C45-AF87-10C22F43D330}" dt="2022-12-27T01:49:20.705" v="3107" actId="3064"/>
          <ac:cxnSpMkLst>
            <pc:docMk/>
            <pc:sldMk cId="0" sldId="268"/>
            <ac:cxnSpMk id="37" creationId="{897D60AA-44FB-4D6B-3743-71EC1717DB94}"/>
          </ac:cxnSpMkLst>
        </pc:cxnChg>
        <pc:cxnChg chg="add del mod">
          <ac:chgData name="Hải Ngân Đinh" userId="b56d41eb1ff6fed2" providerId="LiveId" clId="{3B732638-5FAB-9C45-AF87-10C22F43D330}" dt="2022-12-27T04:52:57.730" v="13522" actId="478"/>
          <ac:cxnSpMkLst>
            <pc:docMk/>
            <pc:sldMk cId="0" sldId="268"/>
            <ac:cxnSpMk id="41" creationId="{966CB8AA-DE20-CE2C-86A8-0351728A8506}"/>
          </ac:cxnSpMkLst>
        </pc:cxnChg>
        <pc:cxnChg chg="add del mod">
          <ac:chgData name="Hải Ngân Đinh" userId="b56d41eb1ff6fed2" providerId="LiveId" clId="{3B732638-5FAB-9C45-AF87-10C22F43D330}" dt="2022-12-27T04:52:57.730" v="13522" actId="478"/>
          <ac:cxnSpMkLst>
            <pc:docMk/>
            <pc:sldMk cId="0" sldId="268"/>
            <ac:cxnSpMk id="43" creationId="{D506BE39-0EAB-E242-589E-A2CDC7CD0D49}"/>
          </ac:cxnSpMkLst>
        </pc:cxnChg>
        <pc:cxnChg chg="add del mod">
          <ac:chgData name="Hải Ngân Đinh" userId="b56d41eb1ff6fed2" providerId="LiveId" clId="{3B732638-5FAB-9C45-AF87-10C22F43D330}" dt="2022-12-27T04:52:57.730" v="13522" actId="478"/>
          <ac:cxnSpMkLst>
            <pc:docMk/>
            <pc:sldMk cId="0" sldId="268"/>
            <ac:cxnSpMk id="55" creationId="{FA6FC8EF-1625-E8D7-D457-89F77E4A7DFB}"/>
          </ac:cxnSpMkLst>
        </pc:cxnChg>
        <pc:cxnChg chg="add mod">
          <ac:chgData name="Hải Ngân Đinh" userId="b56d41eb1ff6fed2" providerId="LiveId" clId="{3B732638-5FAB-9C45-AF87-10C22F43D330}" dt="2022-12-27T02:51:16.254" v="3991" actId="1582"/>
          <ac:cxnSpMkLst>
            <pc:docMk/>
            <pc:sldMk cId="0" sldId="268"/>
            <ac:cxnSpMk id="456" creationId="{946FDC7C-D5C5-606C-1497-26D397F24680}"/>
          </ac:cxnSpMkLst>
        </pc:cxnChg>
        <pc:cxnChg chg="add mod">
          <ac:chgData name="Hải Ngân Đinh" userId="b56d41eb1ff6fed2" providerId="LiveId" clId="{3B732638-5FAB-9C45-AF87-10C22F43D330}" dt="2022-12-27T02:51:26.154" v="3995" actId="14100"/>
          <ac:cxnSpMkLst>
            <pc:docMk/>
            <pc:sldMk cId="0" sldId="268"/>
            <ac:cxnSpMk id="458" creationId="{2B6F2A56-DEB7-4D8A-B9F3-40D640F2C97E}"/>
          </ac:cxnSpMkLst>
        </pc:cxnChg>
        <pc:cxnChg chg="add mod">
          <ac:chgData name="Hải Ngân Đinh" userId="b56d41eb1ff6fed2" providerId="LiveId" clId="{3B732638-5FAB-9C45-AF87-10C22F43D330}" dt="2022-12-27T04:52:05.393" v="13504" actId="167"/>
          <ac:cxnSpMkLst>
            <pc:docMk/>
            <pc:sldMk cId="0" sldId="268"/>
            <ac:cxnSpMk id="461" creationId="{1D85FDB1-7172-5B5E-F553-546D38C38ECA}"/>
          </ac:cxnSpMkLst>
        </pc:cxnChg>
        <pc:cxnChg chg="add mod">
          <ac:chgData name="Hải Ngân Đinh" userId="b56d41eb1ff6fed2" providerId="LiveId" clId="{3B732638-5FAB-9C45-AF87-10C22F43D330}" dt="2022-12-27T02:51:47.291" v="4002" actId="1582"/>
          <ac:cxnSpMkLst>
            <pc:docMk/>
            <pc:sldMk cId="0" sldId="268"/>
            <ac:cxnSpMk id="463" creationId="{E03255AE-E166-0EB7-769D-AE138AA1DF15}"/>
          </ac:cxnSpMkLst>
        </pc:cxnChg>
      </pc:sldChg>
      <pc:sldChg chg="addSp delSp modSp mod ord modTransition modAnim">
        <pc:chgData name="Hải Ngân Đinh" userId="b56d41eb1ff6fed2" providerId="LiveId" clId="{3B732638-5FAB-9C45-AF87-10C22F43D330}" dt="2022-12-27T04:53:43.055" v="13540" actId="478"/>
        <pc:sldMkLst>
          <pc:docMk/>
          <pc:sldMk cId="0" sldId="269"/>
        </pc:sldMkLst>
        <pc:spChg chg="add del mod">
          <ac:chgData name="Hải Ngân Đinh" userId="b56d41eb1ff6fed2" providerId="LiveId" clId="{3B732638-5FAB-9C45-AF87-10C22F43D330}" dt="2022-12-27T02:47:26.294" v="3845" actId="478"/>
          <ac:spMkLst>
            <pc:docMk/>
            <pc:sldMk cId="0" sldId="269"/>
            <ac:spMk id="3" creationId="{D69B9896-4770-C228-AAE7-C9BC6DC059C9}"/>
          </ac:spMkLst>
        </pc:spChg>
        <pc:spChg chg="add mod">
          <ac:chgData name="Hải Ngân Đinh" userId="b56d41eb1ff6fed2" providerId="LiveId" clId="{3B732638-5FAB-9C45-AF87-10C22F43D330}" dt="2022-12-27T02:47:48.570" v="3856" actId="1035"/>
          <ac:spMkLst>
            <pc:docMk/>
            <pc:sldMk cId="0" sldId="269"/>
            <ac:spMk id="4" creationId="{63DFC33F-21F2-D436-FC2E-990181AE8CDB}"/>
          </ac:spMkLst>
        </pc:spChg>
        <pc:spChg chg="add mod">
          <ac:chgData name="Hải Ngân Đinh" userId="b56d41eb1ff6fed2" providerId="LiveId" clId="{3B732638-5FAB-9C45-AF87-10C22F43D330}" dt="2022-12-27T02:47:48.570" v="3856" actId="1035"/>
          <ac:spMkLst>
            <pc:docMk/>
            <pc:sldMk cId="0" sldId="269"/>
            <ac:spMk id="5" creationId="{3BBDEB35-6590-901C-A023-D261732CC4F2}"/>
          </ac:spMkLst>
        </pc:spChg>
        <pc:spChg chg="add mod">
          <ac:chgData name="Hải Ngân Đinh" userId="b56d41eb1ff6fed2" providerId="LiveId" clId="{3B732638-5FAB-9C45-AF87-10C22F43D330}" dt="2022-12-27T02:47:48.570" v="3856" actId="1035"/>
          <ac:spMkLst>
            <pc:docMk/>
            <pc:sldMk cId="0" sldId="269"/>
            <ac:spMk id="6" creationId="{6061344D-E388-CA9F-4F57-0C788C05A2F1}"/>
          </ac:spMkLst>
        </pc:spChg>
        <pc:spChg chg="add mod">
          <ac:chgData name="Hải Ngân Đinh" userId="b56d41eb1ff6fed2" providerId="LiveId" clId="{3B732638-5FAB-9C45-AF87-10C22F43D330}" dt="2022-12-27T02:53:50.105" v="4029" actId="3064"/>
          <ac:spMkLst>
            <pc:docMk/>
            <pc:sldMk cId="0" sldId="269"/>
            <ac:spMk id="7" creationId="{5C34E2E6-D1D2-877D-4F06-52EF53C12765}"/>
          </ac:spMkLst>
        </pc:spChg>
        <pc:spChg chg="add mod">
          <ac:chgData name="Hải Ngân Đinh" userId="b56d41eb1ff6fed2" providerId="LiveId" clId="{3B732638-5FAB-9C45-AF87-10C22F43D330}" dt="2022-12-27T02:53:32.608" v="4027" actId="1036"/>
          <ac:spMkLst>
            <pc:docMk/>
            <pc:sldMk cId="0" sldId="269"/>
            <ac:spMk id="12" creationId="{7546132B-9597-79B2-0518-12843545CA02}"/>
          </ac:spMkLst>
        </pc:spChg>
        <pc:spChg chg="add del mod">
          <ac:chgData name="Hải Ngân Đinh" userId="b56d41eb1ff6fed2" providerId="LiveId" clId="{3B732638-5FAB-9C45-AF87-10C22F43D330}" dt="2022-12-27T02:47:33.828" v="3847" actId="478"/>
          <ac:spMkLst>
            <pc:docMk/>
            <pc:sldMk cId="0" sldId="269"/>
            <ac:spMk id="13" creationId="{273728F0-934D-BDB6-03F3-998D7FD37ED0}"/>
          </ac:spMkLst>
        </pc:spChg>
        <pc:spChg chg="add del mod">
          <ac:chgData name="Hải Ngân Đinh" userId="b56d41eb1ff6fed2" providerId="LiveId" clId="{3B732638-5FAB-9C45-AF87-10C22F43D330}" dt="2022-12-27T04:53:43.055" v="13540" actId="478"/>
          <ac:spMkLst>
            <pc:docMk/>
            <pc:sldMk cId="0" sldId="269"/>
            <ac:spMk id="15" creationId="{001A9491-8E9E-EC4E-C0D0-17A6AAD18A3D}"/>
          </ac:spMkLst>
        </pc:spChg>
        <pc:spChg chg="add mod">
          <ac:chgData name="Hải Ngân Đinh" userId="b56d41eb1ff6fed2" providerId="LiveId" clId="{3B732638-5FAB-9C45-AF87-10C22F43D330}" dt="2022-12-27T02:53:32.608" v="4027" actId="1036"/>
          <ac:spMkLst>
            <pc:docMk/>
            <pc:sldMk cId="0" sldId="269"/>
            <ac:spMk id="17" creationId="{745B1D45-DA84-9BC8-41EE-B288C71F5B03}"/>
          </ac:spMkLst>
        </pc:spChg>
        <pc:spChg chg="del">
          <ac:chgData name="Hải Ngân Đinh" userId="b56d41eb1ff6fed2" providerId="LiveId" clId="{3B732638-5FAB-9C45-AF87-10C22F43D330}" dt="2022-12-27T02:47:25.957" v="3844" actId="478"/>
          <ac:spMkLst>
            <pc:docMk/>
            <pc:sldMk cId="0" sldId="269"/>
            <ac:spMk id="454" creationId="{00000000-0000-0000-0000-000000000000}"/>
          </ac:spMkLst>
        </pc:spChg>
        <pc:spChg chg="del">
          <ac:chgData name="Hải Ngân Đinh" userId="b56d41eb1ff6fed2" providerId="LiveId" clId="{3B732638-5FAB-9C45-AF87-10C22F43D330}" dt="2022-12-27T02:47:25.957" v="3844" actId="478"/>
          <ac:spMkLst>
            <pc:docMk/>
            <pc:sldMk cId="0" sldId="269"/>
            <ac:spMk id="455" creationId="{00000000-0000-0000-0000-000000000000}"/>
          </ac:spMkLst>
        </pc:spChg>
        <pc:spChg chg="del">
          <ac:chgData name="Hải Ngân Đinh" userId="b56d41eb1ff6fed2" providerId="LiveId" clId="{3B732638-5FAB-9C45-AF87-10C22F43D330}" dt="2022-12-27T02:47:25.957" v="3844" actId="478"/>
          <ac:spMkLst>
            <pc:docMk/>
            <pc:sldMk cId="0" sldId="269"/>
            <ac:spMk id="456" creationId="{00000000-0000-0000-0000-000000000000}"/>
          </ac:spMkLst>
        </pc:spChg>
        <pc:spChg chg="del">
          <ac:chgData name="Hải Ngân Đinh" userId="b56d41eb1ff6fed2" providerId="LiveId" clId="{3B732638-5FAB-9C45-AF87-10C22F43D330}" dt="2022-12-27T02:47:25.957" v="3844" actId="478"/>
          <ac:spMkLst>
            <pc:docMk/>
            <pc:sldMk cId="0" sldId="269"/>
            <ac:spMk id="457" creationId="{00000000-0000-0000-0000-000000000000}"/>
          </ac:spMkLst>
        </pc:spChg>
        <pc:spChg chg="del">
          <ac:chgData name="Hải Ngân Đinh" userId="b56d41eb1ff6fed2" providerId="LiveId" clId="{3B732638-5FAB-9C45-AF87-10C22F43D330}" dt="2022-12-27T02:47:25.957" v="3844" actId="478"/>
          <ac:spMkLst>
            <pc:docMk/>
            <pc:sldMk cId="0" sldId="269"/>
            <ac:spMk id="458" creationId="{00000000-0000-0000-0000-000000000000}"/>
          </ac:spMkLst>
        </pc:spChg>
        <pc:spChg chg="del">
          <ac:chgData name="Hải Ngân Đinh" userId="b56d41eb1ff6fed2" providerId="LiveId" clId="{3B732638-5FAB-9C45-AF87-10C22F43D330}" dt="2022-12-27T02:47:25.957" v="3844" actId="478"/>
          <ac:spMkLst>
            <pc:docMk/>
            <pc:sldMk cId="0" sldId="269"/>
            <ac:spMk id="459" creationId="{00000000-0000-0000-0000-000000000000}"/>
          </ac:spMkLst>
        </pc:spChg>
        <pc:spChg chg="del">
          <ac:chgData name="Hải Ngân Đinh" userId="b56d41eb1ff6fed2" providerId="LiveId" clId="{3B732638-5FAB-9C45-AF87-10C22F43D330}" dt="2022-12-27T02:47:25.957" v="3844" actId="478"/>
          <ac:spMkLst>
            <pc:docMk/>
            <pc:sldMk cId="0" sldId="269"/>
            <ac:spMk id="460" creationId="{00000000-0000-0000-0000-000000000000}"/>
          </ac:spMkLst>
        </pc:spChg>
        <pc:spChg chg="del">
          <ac:chgData name="Hải Ngân Đinh" userId="b56d41eb1ff6fed2" providerId="LiveId" clId="{3B732638-5FAB-9C45-AF87-10C22F43D330}" dt="2022-12-27T02:47:25.957" v="3844" actId="478"/>
          <ac:spMkLst>
            <pc:docMk/>
            <pc:sldMk cId="0" sldId="269"/>
            <ac:spMk id="461" creationId="{00000000-0000-0000-0000-000000000000}"/>
          </ac:spMkLst>
        </pc:spChg>
        <pc:spChg chg="del">
          <ac:chgData name="Hải Ngân Đinh" userId="b56d41eb1ff6fed2" providerId="LiveId" clId="{3B732638-5FAB-9C45-AF87-10C22F43D330}" dt="2022-12-27T02:47:25.957" v="3844" actId="478"/>
          <ac:spMkLst>
            <pc:docMk/>
            <pc:sldMk cId="0" sldId="269"/>
            <ac:spMk id="462" creationId="{00000000-0000-0000-0000-000000000000}"/>
          </ac:spMkLst>
        </pc:spChg>
        <pc:spChg chg="del">
          <ac:chgData name="Hải Ngân Đinh" userId="b56d41eb1ff6fed2" providerId="LiveId" clId="{3B732638-5FAB-9C45-AF87-10C22F43D330}" dt="2022-12-27T02:47:25.957" v="3844" actId="478"/>
          <ac:spMkLst>
            <pc:docMk/>
            <pc:sldMk cId="0" sldId="269"/>
            <ac:spMk id="463" creationId="{00000000-0000-0000-0000-000000000000}"/>
          </ac:spMkLst>
        </pc:spChg>
        <pc:spChg chg="del">
          <ac:chgData name="Hải Ngân Đinh" userId="b56d41eb1ff6fed2" providerId="LiveId" clId="{3B732638-5FAB-9C45-AF87-10C22F43D330}" dt="2022-12-27T02:47:25.957" v="3844" actId="478"/>
          <ac:spMkLst>
            <pc:docMk/>
            <pc:sldMk cId="0" sldId="269"/>
            <ac:spMk id="464" creationId="{00000000-0000-0000-0000-000000000000}"/>
          </ac:spMkLst>
        </pc:spChg>
        <pc:spChg chg="del">
          <ac:chgData name="Hải Ngân Đinh" userId="b56d41eb1ff6fed2" providerId="LiveId" clId="{3B732638-5FAB-9C45-AF87-10C22F43D330}" dt="2022-12-27T02:47:25.957" v="3844" actId="478"/>
          <ac:spMkLst>
            <pc:docMk/>
            <pc:sldMk cId="0" sldId="269"/>
            <ac:spMk id="470" creationId="{00000000-0000-0000-0000-000000000000}"/>
          </ac:spMkLst>
        </pc:spChg>
        <pc:spChg chg="del">
          <ac:chgData name="Hải Ngân Đinh" userId="b56d41eb1ff6fed2" providerId="LiveId" clId="{3B732638-5FAB-9C45-AF87-10C22F43D330}" dt="2022-12-27T02:47:25.957" v="3844" actId="478"/>
          <ac:spMkLst>
            <pc:docMk/>
            <pc:sldMk cId="0" sldId="269"/>
            <ac:spMk id="471" creationId="{00000000-0000-0000-0000-000000000000}"/>
          </ac:spMkLst>
        </pc:spChg>
        <pc:spChg chg="del">
          <ac:chgData name="Hải Ngân Đinh" userId="b56d41eb1ff6fed2" providerId="LiveId" clId="{3B732638-5FAB-9C45-AF87-10C22F43D330}" dt="2022-12-27T02:47:25.957" v="3844" actId="478"/>
          <ac:spMkLst>
            <pc:docMk/>
            <pc:sldMk cId="0" sldId="269"/>
            <ac:spMk id="472" creationId="{00000000-0000-0000-0000-000000000000}"/>
          </ac:spMkLst>
        </pc:spChg>
        <pc:spChg chg="del">
          <ac:chgData name="Hải Ngân Đinh" userId="b56d41eb1ff6fed2" providerId="LiveId" clId="{3B732638-5FAB-9C45-AF87-10C22F43D330}" dt="2022-12-27T02:47:25.957" v="3844" actId="478"/>
          <ac:spMkLst>
            <pc:docMk/>
            <pc:sldMk cId="0" sldId="269"/>
            <ac:spMk id="473" creationId="{00000000-0000-0000-0000-000000000000}"/>
          </ac:spMkLst>
        </pc:spChg>
        <pc:spChg chg="del">
          <ac:chgData name="Hải Ngân Đinh" userId="b56d41eb1ff6fed2" providerId="LiveId" clId="{3B732638-5FAB-9C45-AF87-10C22F43D330}" dt="2022-12-27T02:47:25.957" v="3844" actId="478"/>
          <ac:spMkLst>
            <pc:docMk/>
            <pc:sldMk cId="0" sldId="269"/>
            <ac:spMk id="474" creationId="{00000000-0000-0000-0000-000000000000}"/>
          </ac:spMkLst>
        </pc:spChg>
        <pc:spChg chg="del">
          <ac:chgData name="Hải Ngân Đinh" userId="b56d41eb1ff6fed2" providerId="LiveId" clId="{3B732638-5FAB-9C45-AF87-10C22F43D330}" dt="2022-12-27T02:47:25.957" v="3844" actId="478"/>
          <ac:spMkLst>
            <pc:docMk/>
            <pc:sldMk cId="0" sldId="269"/>
            <ac:spMk id="475" creationId="{00000000-0000-0000-0000-000000000000}"/>
          </ac:spMkLst>
        </pc:spChg>
        <pc:spChg chg="del">
          <ac:chgData name="Hải Ngân Đinh" userId="b56d41eb1ff6fed2" providerId="LiveId" clId="{3B732638-5FAB-9C45-AF87-10C22F43D330}" dt="2022-12-27T02:47:25.957" v="3844" actId="478"/>
          <ac:spMkLst>
            <pc:docMk/>
            <pc:sldMk cId="0" sldId="269"/>
            <ac:spMk id="479" creationId="{00000000-0000-0000-0000-000000000000}"/>
          </ac:spMkLst>
        </pc:spChg>
        <pc:grpChg chg="del">
          <ac:chgData name="Hải Ngân Đinh" userId="b56d41eb1ff6fed2" providerId="LiveId" clId="{3B732638-5FAB-9C45-AF87-10C22F43D330}" dt="2022-12-27T02:47:25.957" v="3844" actId="478"/>
          <ac:grpSpMkLst>
            <pc:docMk/>
            <pc:sldMk cId="0" sldId="269"/>
            <ac:grpSpMk id="465" creationId="{00000000-0000-0000-0000-000000000000}"/>
          </ac:grpSpMkLst>
        </pc:grpChg>
        <pc:cxnChg chg="add mod">
          <ac:chgData name="Hải Ngân Đinh" userId="b56d41eb1ff6fed2" providerId="LiveId" clId="{3B732638-5FAB-9C45-AF87-10C22F43D330}" dt="2022-12-27T02:47:48.570" v="3856" actId="1035"/>
          <ac:cxnSpMkLst>
            <pc:docMk/>
            <pc:sldMk cId="0" sldId="269"/>
            <ac:cxnSpMk id="8" creationId="{62272F1A-BA77-D3AC-1AB4-5CF5D4C14281}"/>
          </ac:cxnSpMkLst>
        </pc:cxnChg>
        <pc:cxnChg chg="add mod">
          <ac:chgData name="Hải Ngân Đinh" userId="b56d41eb1ff6fed2" providerId="LiveId" clId="{3B732638-5FAB-9C45-AF87-10C22F43D330}" dt="2022-12-27T02:47:48.570" v="3856" actId="1035"/>
          <ac:cxnSpMkLst>
            <pc:docMk/>
            <pc:sldMk cId="0" sldId="269"/>
            <ac:cxnSpMk id="9" creationId="{F79699A3-DF81-9A58-54C9-29A65DC7A644}"/>
          </ac:cxnSpMkLst>
        </pc:cxnChg>
        <pc:cxnChg chg="add del mod">
          <ac:chgData name="Hải Ngân Đinh" userId="b56d41eb1ff6fed2" providerId="LiveId" clId="{3B732638-5FAB-9C45-AF87-10C22F43D330}" dt="2022-12-27T04:53:43.055" v="13540" actId="478"/>
          <ac:cxnSpMkLst>
            <pc:docMk/>
            <pc:sldMk cId="0" sldId="269"/>
            <ac:cxnSpMk id="10" creationId="{F0640DF6-9C5A-736C-9200-5F9D61E0B433}"/>
          </ac:cxnSpMkLst>
        </pc:cxnChg>
        <pc:cxnChg chg="add del mod">
          <ac:chgData name="Hải Ngân Đinh" userId="b56d41eb1ff6fed2" providerId="LiveId" clId="{3B732638-5FAB-9C45-AF87-10C22F43D330}" dt="2022-12-27T04:53:43.055" v="13540" actId="478"/>
          <ac:cxnSpMkLst>
            <pc:docMk/>
            <pc:sldMk cId="0" sldId="269"/>
            <ac:cxnSpMk id="11" creationId="{ADB76090-F9C2-86E0-4F22-A7788500650A}"/>
          </ac:cxnSpMkLst>
        </pc:cxnChg>
        <pc:cxnChg chg="add mod">
          <ac:chgData name="Hải Ngân Đinh" userId="b56d41eb1ff6fed2" providerId="LiveId" clId="{3B732638-5FAB-9C45-AF87-10C22F43D330}" dt="2022-12-27T02:53:50.105" v="4029" actId="3064"/>
          <ac:cxnSpMkLst>
            <pc:docMk/>
            <pc:sldMk cId="0" sldId="269"/>
            <ac:cxnSpMk id="14" creationId="{D6DF935D-123E-AE55-79CA-FD391B7D1C37}"/>
          </ac:cxnSpMkLst>
        </pc:cxnChg>
        <pc:cxnChg chg="add mod">
          <ac:chgData name="Hải Ngân Đinh" userId="b56d41eb1ff6fed2" providerId="LiveId" clId="{3B732638-5FAB-9C45-AF87-10C22F43D330}" dt="2022-12-27T02:53:59.389" v="4032" actId="1582"/>
          <ac:cxnSpMkLst>
            <pc:docMk/>
            <pc:sldMk cId="0" sldId="269"/>
            <ac:cxnSpMk id="19" creationId="{1321A6AC-3AB5-791B-D2FD-EC9A4EE7B3DD}"/>
          </ac:cxnSpMkLst>
        </pc:cxnChg>
        <pc:cxnChg chg="add mod">
          <ac:chgData name="Hải Ngân Đinh" userId="b56d41eb1ff6fed2" providerId="LiveId" clId="{3B732638-5FAB-9C45-AF87-10C22F43D330}" dt="2022-12-27T02:54:07.203" v="4035" actId="1582"/>
          <ac:cxnSpMkLst>
            <pc:docMk/>
            <pc:sldMk cId="0" sldId="269"/>
            <ac:cxnSpMk id="21" creationId="{DB9490D1-7CAA-14D2-E8A7-FE35DC509118}"/>
          </ac:cxnSpMkLst>
        </pc:cxnChg>
        <pc:cxnChg chg="del">
          <ac:chgData name="Hải Ngân Đinh" userId="b56d41eb1ff6fed2" providerId="LiveId" clId="{3B732638-5FAB-9C45-AF87-10C22F43D330}" dt="2022-12-27T02:47:25.957" v="3844" actId="478"/>
          <ac:cxnSpMkLst>
            <pc:docMk/>
            <pc:sldMk cId="0" sldId="269"/>
            <ac:cxnSpMk id="476" creationId="{00000000-0000-0000-0000-000000000000}"/>
          </ac:cxnSpMkLst>
        </pc:cxnChg>
        <pc:cxnChg chg="del">
          <ac:chgData name="Hải Ngân Đinh" userId="b56d41eb1ff6fed2" providerId="LiveId" clId="{3B732638-5FAB-9C45-AF87-10C22F43D330}" dt="2022-12-27T02:47:25.957" v="3844" actId="478"/>
          <ac:cxnSpMkLst>
            <pc:docMk/>
            <pc:sldMk cId="0" sldId="269"/>
            <ac:cxnSpMk id="477" creationId="{00000000-0000-0000-0000-000000000000}"/>
          </ac:cxnSpMkLst>
        </pc:cxnChg>
        <pc:cxnChg chg="del">
          <ac:chgData name="Hải Ngân Đinh" userId="b56d41eb1ff6fed2" providerId="LiveId" clId="{3B732638-5FAB-9C45-AF87-10C22F43D330}" dt="2022-12-27T02:47:25.957" v="3844" actId="478"/>
          <ac:cxnSpMkLst>
            <pc:docMk/>
            <pc:sldMk cId="0" sldId="269"/>
            <ac:cxnSpMk id="478" creationId="{00000000-0000-0000-0000-000000000000}"/>
          </ac:cxnSpMkLst>
        </pc:cxnChg>
      </pc:sldChg>
      <pc:sldChg chg="addSp delSp modSp mod modTransition modAnim">
        <pc:chgData name="Hải Ngân Đinh" userId="b56d41eb1ff6fed2" providerId="LiveId" clId="{3B732638-5FAB-9C45-AF87-10C22F43D330}" dt="2022-12-27T06:12:28.972" v="13727"/>
        <pc:sldMkLst>
          <pc:docMk/>
          <pc:sldMk cId="0" sldId="270"/>
        </pc:sldMkLst>
        <pc:spChg chg="add del mod">
          <ac:chgData name="Hải Ngân Đinh" userId="b56d41eb1ff6fed2" providerId="LiveId" clId="{3B732638-5FAB-9C45-AF87-10C22F43D330}" dt="2022-12-27T03:42:42.591" v="7521" actId="478"/>
          <ac:spMkLst>
            <pc:docMk/>
            <pc:sldMk cId="0" sldId="270"/>
            <ac:spMk id="3" creationId="{428A0B24-D39F-D377-EE49-84F1F984809C}"/>
          </ac:spMkLst>
        </pc:spChg>
        <pc:spChg chg="add mod">
          <ac:chgData name="Hải Ngân Đinh" userId="b56d41eb1ff6fed2" providerId="LiveId" clId="{3B732638-5FAB-9C45-AF87-10C22F43D330}" dt="2022-12-27T03:47:32.757" v="8057" actId="1035"/>
          <ac:spMkLst>
            <pc:docMk/>
            <pc:sldMk cId="0" sldId="270"/>
            <ac:spMk id="4" creationId="{32B2DE68-202F-A1E4-4011-E83A6501D549}"/>
          </ac:spMkLst>
        </pc:spChg>
        <pc:spChg chg="add mod">
          <ac:chgData name="Hải Ngân Đinh" userId="b56d41eb1ff6fed2" providerId="LiveId" clId="{3B732638-5FAB-9C45-AF87-10C22F43D330}" dt="2022-12-27T03:48:07.921" v="8072" actId="1036"/>
          <ac:spMkLst>
            <pc:docMk/>
            <pc:sldMk cId="0" sldId="270"/>
            <ac:spMk id="5" creationId="{CD1DF984-98ED-A072-895C-7FB3FFE69D3F}"/>
          </ac:spMkLst>
        </pc:spChg>
        <pc:spChg chg="add mod">
          <ac:chgData name="Hải Ngân Đinh" userId="b56d41eb1ff6fed2" providerId="LiveId" clId="{3B732638-5FAB-9C45-AF87-10C22F43D330}" dt="2022-12-27T03:47:32.757" v="8057" actId="1035"/>
          <ac:spMkLst>
            <pc:docMk/>
            <pc:sldMk cId="0" sldId="270"/>
            <ac:spMk id="7" creationId="{07960ADD-28E4-AFE3-042C-B7157D9ACDB3}"/>
          </ac:spMkLst>
        </pc:spChg>
        <pc:spChg chg="add mod">
          <ac:chgData name="Hải Ngân Đinh" userId="b56d41eb1ff6fed2" providerId="LiveId" clId="{3B732638-5FAB-9C45-AF87-10C22F43D330}" dt="2022-12-27T03:48:03.555" v="8068" actId="1035"/>
          <ac:spMkLst>
            <pc:docMk/>
            <pc:sldMk cId="0" sldId="270"/>
            <ac:spMk id="8" creationId="{2DF497EE-C0D2-F59A-3143-F9F0E80B00D2}"/>
          </ac:spMkLst>
        </pc:spChg>
        <pc:spChg chg="add mod">
          <ac:chgData name="Hải Ngân Đinh" userId="b56d41eb1ff6fed2" providerId="LiveId" clId="{3B732638-5FAB-9C45-AF87-10C22F43D330}" dt="2022-12-27T03:48:15.790" v="8084" actId="1076"/>
          <ac:spMkLst>
            <pc:docMk/>
            <pc:sldMk cId="0" sldId="270"/>
            <ac:spMk id="13" creationId="{240FB0C8-8670-B16C-B31E-340D36EE6027}"/>
          </ac:spMkLst>
        </pc:spChg>
        <pc:spChg chg="add mod">
          <ac:chgData name="Hải Ngân Đinh" userId="b56d41eb1ff6fed2" providerId="LiveId" clId="{3B732638-5FAB-9C45-AF87-10C22F43D330}" dt="2022-12-27T03:48:12.672" v="8083" actId="1038"/>
          <ac:spMkLst>
            <pc:docMk/>
            <pc:sldMk cId="0" sldId="270"/>
            <ac:spMk id="14" creationId="{4D146C43-28A9-B392-8034-15FF5ABAE12E}"/>
          </ac:spMkLst>
        </pc:spChg>
        <pc:spChg chg="add mod">
          <ac:chgData name="Hải Ngân Đinh" userId="b56d41eb1ff6fed2" providerId="LiveId" clId="{3B732638-5FAB-9C45-AF87-10C22F43D330}" dt="2022-12-27T03:48:12.672" v="8083" actId="1038"/>
          <ac:spMkLst>
            <pc:docMk/>
            <pc:sldMk cId="0" sldId="270"/>
            <ac:spMk id="15" creationId="{DCAA5722-5AE1-915B-F0C7-F46B3C4E2324}"/>
          </ac:spMkLst>
        </pc:spChg>
        <pc:spChg chg="del">
          <ac:chgData name="Hải Ngân Đinh" userId="b56d41eb1ff6fed2" providerId="LiveId" clId="{3B732638-5FAB-9C45-AF87-10C22F43D330}" dt="2022-12-27T03:42:41.008" v="7520" actId="478"/>
          <ac:spMkLst>
            <pc:docMk/>
            <pc:sldMk cId="0" sldId="270"/>
            <ac:spMk id="484" creationId="{00000000-0000-0000-0000-000000000000}"/>
          </ac:spMkLst>
        </pc:spChg>
        <pc:spChg chg="mod">
          <ac:chgData name="Hải Ngân Đinh" userId="b56d41eb1ff6fed2" providerId="LiveId" clId="{3B732638-5FAB-9C45-AF87-10C22F43D330}" dt="2022-12-27T06:11:08.707" v="13696" actId="164"/>
          <ac:spMkLst>
            <pc:docMk/>
            <pc:sldMk cId="0" sldId="270"/>
            <ac:spMk id="485" creationId="{00000000-0000-0000-0000-000000000000}"/>
          </ac:spMkLst>
        </pc:spChg>
        <pc:spChg chg="mod">
          <ac:chgData name="Hải Ngân Đinh" userId="b56d41eb1ff6fed2" providerId="LiveId" clId="{3B732638-5FAB-9C45-AF87-10C22F43D330}" dt="2022-12-27T03:44:38.090" v="7759" actId="164"/>
          <ac:spMkLst>
            <pc:docMk/>
            <pc:sldMk cId="0" sldId="270"/>
            <ac:spMk id="486" creationId="{00000000-0000-0000-0000-000000000000}"/>
          </ac:spMkLst>
        </pc:spChg>
        <pc:spChg chg="mod">
          <ac:chgData name="Hải Ngân Đinh" userId="b56d41eb1ff6fed2" providerId="LiveId" clId="{3B732638-5FAB-9C45-AF87-10C22F43D330}" dt="2022-12-27T06:12:07.978" v="13718" actId="164"/>
          <ac:spMkLst>
            <pc:docMk/>
            <pc:sldMk cId="0" sldId="270"/>
            <ac:spMk id="487" creationId="{00000000-0000-0000-0000-000000000000}"/>
          </ac:spMkLst>
        </pc:spChg>
        <pc:spChg chg="mod">
          <ac:chgData name="Hải Ngân Đinh" userId="b56d41eb1ff6fed2" providerId="LiveId" clId="{3B732638-5FAB-9C45-AF87-10C22F43D330}" dt="2022-12-27T03:44:48.693" v="7763" actId="164"/>
          <ac:spMkLst>
            <pc:docMk/>
            <pc:sldMk cId="0" sldId="270"/>
            <ac:spMk id="488" creationId="{00000000-0000-0000-0000-000000000000}"/>
          </ac:spMkLst>
        </pc:spChg>
        <pc:spChg chg="mod">
          <ac:chgData name="Hải Ngân Đinh" userId="b56d41eb1ff6fed2" providerId="LiveId" clId="{3B732638-5FAB-9C45-AF87-10C22F43D330}" dt="2022-12-27T06:12:09.909" v="13719" actId="164"/>
          <ac:spMkLst>
            <pc:docMk/>
            <pc:sldMk cId="0" sldId="270"/>
            <ac:spMk id="489" creationId="{00000000-0000-0000-0000-000000000000}"/>
          </ac:spMkLst>
        </pc:spChg>
        <pc:spChg chg="mod">
          <ac:chgData name="Hải Ngân Đinh" userId="b56d41eb1ff6fed2" providerId="LiveId" clId="{3B732638-5FAB-9C45-AF87-10C22F43D330}" dt="2022-12-27T03:44:51.527" v="7765" actId="164"/>
          <ac:spMkLst>
            <pc:docMk/>
            <pc:sldMk cId="0" sldId="270"/>
            <ac:spMk id="490" creationId="{00000000-0000-0000-0000-000000000000}"/>
          </ac:spMkLst>
        </pc:spChg>
        <pc:spChg chg="mod">
          <ac:chgData name="Hải Ngân Đinh" userId="b56d41eb1ff6fed2" providerId="LiveId" clId="{3B732638-5FAB-9C45-AF87-10C22F43D330}" dt="2022-12-27T06:11:23.271" v="13702" actId="164"/>
          <ac:spMkLst>
            <pc:docMk/>
            <pc:sldMk cId="0" sldId="270"/>
            <ac:spMk id="491" creationId="{00000000-0000-0000-0000-000000000000}"/>
          </ac:spMkLst>
        </pc:spChg>
        <pc:spChg chg="mod">
          <ac:chgData name="Hải Ngân Đinh" userId="b56d41eb1ff6fed2" providerId="LiveId" clId="{3B732638-5FAB-9C45-AF87-10C22F43D330}" dt="2022-12-27T03:44:36.144" v="7758" actId="164"/>
          <ac:spMkLst>
            <pc:docMk/>
            <pc:sldMk cId="0" sldId="270"/>
            <ac:spMk id="492" creationId="{00000000-0000-0000-0000-000000000000}"/>
          </ac:spMkLst>
        </pc:spChg>
        <pc:spChg chg="mod">
          <ac:chgData name="Hải Ngân Đinh" userId="b56d41eb1ff6fed2" providerId="LiveId" clId="{3B732638-5FAB-9C45-AF87-10C22F43D330}" dt="2022-12-27T03:44:38.090" v="7759" actId="164"/>
          <ac:spMkLst>
            <pc:docMk/>
            <pc:sldMk cId="0" sldId="270"/>
            <ac:spMk id="493" creationId="{00000000-0000-0000-0000-000000000000}"/>
          </ac:spMkLst>
        </pc:spChg>
        <pc:spChg chg="mod">
          <ac:chgData name="Hải Ngân Đinh" userId="b56d41eb1ff6fed2" providerId="LiveId" clId="{3B732638-5FAB-9C45-AF87-10C22F43D330}" dt="2022-12-27T03:44:48.693" v="7763" actId="164"/>
          <ac:spMkLst>
            <pc:docMk/>
            <pc:sldMk cId="0" sldId="270"/>
            <ac:spMk id="494" creationId="{00000000-0000-0000-0000-000000000000}"/>
          </ac:spMkLst>
        </pc:spChg>
        <pc:spChg chg="del">
          <ac:chgData name="Hải Ngân Đinh" userId="b56d41eb1ff6fed2" providerId="LiveId" clId="{3B732638-5FAB-9C45-AF87-10C22F43D330}" dt="2022-12-27T03:42:41.008" v="7520" actId="478"/>
          <ac:spMkLst>
            <pc:docMk/>
            <pc:sldMk cId="0" sldId="270"/>
            <ac:spMk id="517" creationId="{00000000-0000-0000-0000-000000000000}"/>
          </ac:spMkLst>
        </pc:spChg>
        <pc:spChg chg="del">
          <ac:chgData name="Hải Ngân Đinh" userId="b56d41eb1ff6fed2" providerId="LiveId" clId="{3B732638-5FAB-9C45-AF87-10C22F43D330}" dt="2022-12-27T03:42:41.008" v="7520" actId="478"/>
          <ac:spMkLst>
            <pc:docMk/>
            <pc:sldMk cId="0" sldId="270"/>
            <ac:spMk id="518" creationId="{00000000-0000-0000-0000-000000000000}"/>
          </ac:spMkLst>
        </pc:spChg>
        <pc:spChg chg="del">
          <ac:chgData name="Hải Ngân Đinh" userId="b56d41eb1ff6fed2" providerId="LiveId" clId="{3B732638-5FAB-9C45-AF87-10C22F43D330}" dt="2022-12-27T03:42:41.008" v="7520" actId="478"/>
          <ac:spMkLst>
            <pc:docMk/>
            <pc:sldMk cId="0" sldId="270"/>
            <ac:spMk id="519" creationId="{00000000-0000-0000-0000-000000000000}"/>
          </ac:spMkLst>
        </pc:spChg>
        <pc:spChg chg="del">
          <ac:chgData name="Hải Ngân Đinh" userId="b56d41eb1ff6fed2" providerId="LiveId" clId="{3B732638-5FAB-9C45-AF87-10C22F43D330}" dt="2022-12-27T03:42:41.008" v="7520" actId="478"/>
          <ac:spMkLst>
            <pc:docMk/>
            <pc:sldMk cId="0" sldId="270"/>
            <ac:spMk id="520" creationId="{00000000-0000-0000-0000-000000000000}"/>
          </ac:spMkLst>
        </pc:spChg>
        <pc:spChg chg="del">
          <ac:chgData name="Hải Ngân Đinh" userId="b56d41eb1ff6fed2" providerId="LiveId" clId="{3B732638-5FAB-9C45-AF87-10C22F43D330}" dt="2022-12-27T03:42:41.008" v="7520" actId="478"/>
          <ac:spMkLst>
            <pc:docMk/>
            <pc:sldMk cId="0" sldId="270"/>
            <ac:spMk id="521" creationId="{00000000-0000-0000-0000-000000000000}"/>
          </ac:spMkLst>
        </pc:spChg>
        <pc:spChg chg="del">
          <ac:chgData name="Hải Ngân Đinh" userId="b56d41eb1ff6fed2" providerId="LiveId" clId="{3B732638-5FAB-9C45-AF87-10C22F43D330}" dt="2022-12-27T03:42:41.008" v="7520" actId="478"/>
          <ac:spMkLst>
            <pc:docMk/>
            <pc:sldMk cId="0" sldId="270"/>
            <ac:spMk id="522" creationId="{00000000-0000-0000-0000-000000000000}"/>
          </ac:spMkLst>
        </pc:spChg>
        <pc:spChg chg="del">
          <ac:chgData name="Hải Ngân Đinh" userId="b56d41eb1ff6fed2" providerId="LiveId" clId="{3B732638-5FAB-9C45-AF87-10C22F43D330}" dt="2022-12-27T03:42:41.008" v="7520" actId="478"/>
          <ac:spMkLst>
            <pc:docMk/>
            <pc:sldMk cId="0" sldId="270"/>
            <ac:spMk id="523" creationId="{00000000-0000-0000-0000-000000000000}"/>
          </ac:spMkLst>
        </pc:spChg>
        <pc:spChg chg="del">
          <ac:chgData name="Hải Ngân Đinh" userId="b56d41eb1ff6fed2" providerId="LiveId" clId="{3B732638-5FAB-9C45-AF87-10C22F43D330}" dt="2022-12-27T03:42:41.008" v="7520" actId="478"/>
          <ac:spMkLst>
            <pc:docMk/>
            <pc:sldMk cId="0" sldId="270"/>
            <ac:spMk id="524" creationId="{00000000-0000-0000-0000-000000000000}"/>
          </ac:spMkLst>
        </pc:spChg>
        <pc:grpChg chg="add mod">
          <ac:chgData name="Hải Ngân Đinh" userId="b56d41eb1ff6fed2" providerId="LiveId" clId="{3B732638-5FAB-9C45-AF87-10C22F43D330}" dt="2022-12-27T06:11:23.271" v="13702" actId="164"/>
          <ac:grpSpMkLst>
            <pc:docMk/>
            <pc:sldMk cId="0" sldId="270"/>
            <ac:grpSpMk id="9" creationId="{7BE3D233-8293-CDB4-DCCC-A7C2E3DB2005}"/>
          </ac:grpSpMkLst>
        </pc:grpChg>
        <pc:grpChg chg="add mod">
          <ac:chgData name="Hải Ngân Đinh" userId="b56d41eb1ff6fed2" providerId="LiveId" clId="{3B732638-5FAB-9C45-AF87-10C22F43D330}" dt="2022-12-27T06:11:08.707" v="13696" actId="164"/>
          <ac:grpSpMkLst>
            <pc:docMk/>
            <pc:sldMk cId="0" sldId="270"/>
            <ac:grpSpMk id="10" creationId="{76AC129F-B73F-FEEB-4064-2DC3730D4AF3}"/>
          </ac:grpSpMkLst>
        </pc:grpChg>
        <pc:grpChg chg="add mod">
          <ac:chgData name="Hải Ngân Đinh" userId="b56d41eb1ff6fed2" providerId="LiveId" clId="{3B732638-5FAB-9C45-AF87-10C22F43D330}" dt="2022-12-27T06:12:07.978" v="13718" actId="164"/>
          <ac:grpSpMkLst>
            <pc:docMk/>
            <pc:sldMk cId="0" sldId="270"/>
            <ac:grpSpMk id="11" creationId="{6BD4546A-A0DD-AEEB-3B21-7CA8157D11BB}"/>
          </ac:grpSpMkLst>
        </pc:grpChg>
        <pc:grpChg chg="add mod">
          <ac:chgData name="Hải Ngân Đinh" userId="b56d41eb1ff6fed2" providerId="LiveId" clId="{3B732638-5FAB-9C45-AF87-10C22F43D330}" dt="2022-12-27T06:12:09.909" v="13719" actId="164"/>
          <ac:grpSpMkLst>
            <pc:docMk/>
            <pc:sldMk cId="0" sldId="270"/>
            <ac:grpSpMk id="12" creationId="{42813990-4FD5-251A-CC5F-199AD4307D46}"/>
          </ac:grpSpMkLst>
        </pc:grpChg>
        <pc:grpChg chg="add mod">
          <ac:chgData name="Hải Ngân Đinh" userId="b56d41eb1ff6fed2" providerId="LiveId" clId="{3B732638-5FAB-9C45-AF87-10C22F43D330}" dt="2022-12-27T06:11:08.707" v="13696" actId="164"/>
          <ac:grpSpMkLst>
            <pc:docMk/>
            <pc:sldMk cId="0" sldId="270"/>
            <ac:grpSpMk id="16" creationId="{F80E1547-3F45-3C96-DE18-10B105BA8D07}"/>
          </ac:grpSpMkLst>
        </pc:grpChg>
        <pc:grpChg chg="add mod">
          <ac:chgData name="Hải Ngân Đinh" userId="b56d41eb1ff6fed2" providerId="LiveId" clId="{3B732638-5FAB-9C45-AF87-10C22F43D330}" dt="2022-12-27T06:11:23.271" v="13702" actId="164"/>
          <ac:grpSpMkLst>
            <pc:docMk/>
            <pc:sldMk cId="0" sldId="270"/>
            <ac:grpSpMk id="17" creationId="{ECA9C5FD-A81F-681C-A097-8D85F16BCDE9}"/>
          </ac:grpSpMkLst>
        </pc:grpChg>
        <pc:grpChg chg="add mod">
          <ac:chgData name="Hải Ngân Đinh" userId="b56d41eb1ff6fed2" providerId="LiveId" clId="{3B732638-5FAB-9C45-AF87-10C22F43D330}" dt="2022-12-27T06:12:07.978" v="13718" actId="164"/>
          <ac:grpSpMkLst>
            <pc:docMk/>
            <pc:sldMk cId="0" sldId="270"/>
            <ac:grpSpMk id="18" creationId="{245847E2-6A08-0D0F-79C3-495646EC8FB4}"/>
          </ac:grpSpMkLst>
        </pc:grpChg>
        <pc:grpChg chg="add mod">
          <ac:chgData name="Hải Ngân Đinh" userId="b56d41eb1ff6fed2" providerId="LiveId" clId="{3B732638-5FAB-9C45-AF87-10C22F43D330}" dt="2022-12-27T06:12:09.909" v="13719" actId="164"/>
          <ac:grpSpMkLst>
            <pc:docMk/>
            <pc:sldMk cId="0" sldId="270"/>
            <ac:grpSpMk id="19" creationId="{B2B00771-7954-2161-E251-6760F8911BED}"/>
          </ac:grpSpMkLst>
        </pc:grpChg>
        <pc:grpChg chg="mod">
          <ac:chgData name="Hải Ngân Đinh" userId="b56d41eb1ff6fed2" providerId="LiveId" clId="{3B732638-5FAB-9C45-AF87-10C22F43D330}" dt="2022-12-27T03:44:36.144" v="7758" actId="164"/>
          <ac:grpSpMkLst>
            <pc:docMk/>
            <pc:sldMk cId="0" sldId="270"/>
            <ac:grpSpMk id="495" creationId="{00000000-0000-0000-0000-000000000000}"/>
          </ac:grpSpMkLst>
        </pc:grpChg>
        <pc:grpChg chg="mod">
          <ac:chgData name="Hải Ngân Đinh" userId="b56d41eb1ff6fed2" providerId="LiveId" clId="{3B732638-5FAB-9C45-AF87-10C22F43D330}" dt="2022-12-27T03:44:51.527" v="7765" actId="164"/>
          <ac:grpSpMkLst>
            <pc:docMk/>
            <pc:sldMk cId="0" sldId="270"/>
            <ac:grpSpMk id="500" creationId="{00000000-0000-0000-0000-000000000000}"/>
          </ac:grpSpMkLst>
        </pc:grpChg>
        <pc:grpChg chg="del">
          <ac:chgData name="Hải Ngân Đinh" userId="b56d41eb1ff6fed2" providerId="LiveId" clId="{3B732638-5FAB-9C45-AF87-10C22F43D330}" dt="2022-12-27T03:42:41.008" v="7520" actId="478"/>
          <ac:grpSpMkLst>
            <pc:docMk/>
            <pc:sldMk cId="0" sldId="270"/>
            <ac:grpSpMk id="505" creationId="{00000000-0000-0000-0000-000000000000}"/>
          </ac:grpSpMkLst>
        </pc:grpChg>
        <pc:grpChg chg="del">
          <ac:chgData name="Hải Ngân Đinh" userId="b56d41eb1ff6fed2" providerId="LiveId" clId="{3B732638-5FAB-9C45-AF87-10C22F43D330}" dt="2022-12-27T03:42:41.008" v="7520" actId="478"/>
          <ac:grpSpMkLst>
            <pc:docMk/>
            <pc:sldMk cId="0" sldId="270"/>
            <ac:grpSpMk id="508" creationId="{00000000-0000-0000-0000-000000000000}"/>
          </ac:grpSpMkLst>
        </pc:grpChg>
        <pc:grpChg chg="del">
          <ac:chgData name="Hải Ngân Đinh" userId="b56d41eb1ff6fed2" providerId="LiveId" clId="{3B732638-5FAB-9C45-AF87-10C22F43D330}" dt="2022-12-27T03:42:41.008" v="7520" actId="478"/>
          <ac:grpSpMkLst>
            <pc:docMk/>
            <pc:sldMk cId="0" sldId="270"/>
            <ac:grpSpMk id="511" creationId="{00000000-0000-0000-0000-000000000000}"/>
          </ac:grpSpMkLst>
        </pc:grpChg>
        <pc:grpChg chg="del">
          <ac:chgData name="Hải Ngân Đinh" userId="b56d41eb1ff6fed2" providerId="LiveId" clId="{3B732638-5FAB-9C45-AF87-10C22F43D330}" dt="2022-12-27T03:44:49.982" v="7764" actId="478"/>
          <ac:grpSpMkLst>
            <pc:docMk/>
            <pc:sldMk cId="0" sldId="270"/>
            <ac:grpSpMk id="514" creationId="{00000000-0000-0000-0000-000000000000}"/>
          </ac:grpSpMkLst>
        </pc:grpChg>
      </pc:sldChg>
      <pc:sldChg chg="addSp delSp modSp mod ord modTransition modAnim">
        <pc:chgData name="Hải Ngân Đinh" userId="b56d41eb1ff6fed2" providerId="LiveId" clId="{3B732638-5FAB-9C45-AF87-10C22F43D330}" dt="2022-12-27T04:57:39.681" v="13621"/>
        <pc:sldMkLst>
          <pc:docMk/>
          <pc:sldMk cId="0" sldId="271"/>
        </pc:sldMkLst>
        <pc:spChg chg="add del mod">
          <ac:chgData name="Hải Ngân Đinh" userId="b56d41eb1ff6fed2" providerId="LiveId" clId="{3B732638-5FAB-9C45-AF87-10C22F43D330}" dt="2022-12-27T03:14:44.300" v="5335" actId="478"/>
          <ac:spMkLst>
            <pc:docMk/>
            <pc:sldMk cId="0" sldId="271"/>
            <ac:spMk id="3" creationId="{4BD6EB5B-DEB0-1183-387E-8D572EB8B422}"/>
          </ac:spMkLst>
        </pc:spChg>
        <pc:spChg chg="add mod">
          <ac:chgData name="Hải Ngân Đinh" userId="b56d41eb1ff6fed2" providerId="LiveId" clId="{3B732638-5FAB-9C45-AF87-10C22F43D330}" dt="2022-12-27T04:57:21.585" v="13615" actId="20577"/>
          <ac:spMkLst>
            <pc:docMk/>
            <pc:sldMk cId="0" sldId="271"/>
            <ac:spMk id="4" creationId="{8E0555F7-47E3-5E55-FDF6-6E7FC8162DFB}"/>
          </ac:spMkLst>
        </pc:spChg>
        <pc:spChg chg="del">
          <ac:chgData name="Hải Ngân Đinh" userId="b56d41eb1ff6fed2" providerId="LiveId" clId="{3B732638-5FAB-9C45-AF87-10C22F43D330}" dt="2022-12-27T03:14:43.191" v="5334" actId="478"/>
          <ac:spMkLst>
            <pc:docMk/>
            <pc:sldMk cId="0" sldId="271"/>
            <ac:spMk id="532" creationId="{00000000-0000-0000-0000-000000000000}"/>
          </ac:spMkLst>
        </pc:spChg>
        <pc:grpChg chg="del">
          <ac:chgData name="Hải Ngân Đinh" userId="b56d41eb1ff6fed2" providerId="LiveId" clId="{3B732638-5FAB-9C45-AF87-10C22F43D330}" dt="2022-12-27T03:14:43.191" v="5334" actId="478"/>
          <ac:grpSpMkLst>
            <pc:docMk/>
            <pc:sldMk cId="0" sldId="271"/>
            <ac:grpSpMk id="529" creationId="{00000000-0000-0000-0000-000000000000}"/>
          </ac:grpSpMkLst>
        </pc:grpChg>
        <pc:graphicFrameChg chg="del">
          <ac:chgData name="Hải Ngân Đinh" userId="b56d41eb1ff6fed2" providerId="LiveId" clId="{3B732638-5FAB-9C45-AF87-10C22F43D330}" dt="2022-12-27T03:14:43.191" v="5334" actId="478"/>
          <ac:graphicFrameMkLst>
            <pc:docMk/>
            <pc:sldMk cId="0" sldId="271"/>
            <ac:graphicFrameMk id="533" creationId="{00000000-0000-0000-0000-000000000000}"/>
          </ac:graphicFrameMkLst>
        </pc:graphicFrameChg>
        <pc:picChg chg="add mod">
          <ac:chgData name="Hải Ngân Đinh" userId="b56d41eb1ff6fed2" providerId="LiveId" clId="{3B732638-5FAB-9C45-AF87-10C22F43D330}" dt="2022-12-27T03:17:05.020" v="5639" actId="1076"/>
          <ac:picMkLst>
            <pc:docMk/>
            <pc:sldMk cId="0" sldId="271"/>
            <ac:picMk id="5" creationId="{A511D73A-2190-578A-EE1C-E066DE38383D}"/>
          </ac:picMkLst>
        </pc:picChg>
        <pc:picChg chg="add mod">
          <ac:chgData name="Hải Ngân Đinh" userId="b56d41eb1ff6fed2" providerId="LiveId" clId="{3B732638-5FAB-9C45-AF87-10C22F43D330}" dt="2022-12-27T03:17:05.020" v="5639" actId="1076"/>
          <ac:picMkLst>
            <pc:docMk/>
            <pc:sldMk cId="0" sldId="271"/>
            <ac:picMk id="6" creationId="{A607C17C-87AE-71E8-ABD8-0D30CF9CB586}"/>
          </ac:picMkLst>
        </pc:picChg>
      </pc:sldChg>
      <pc:sldChg chg="addSp delSp modSp mod ord modTransition delAnim modAnim">
        <pc:chgData name="Hải Ngân Đinh" userId="b56d41eb1ff6fed2" providerId="LiveId" clId="{3B732638-5FAB-9C45-AF87-10C22F43D330}" dt="2022-12-27T04:58:25.773" v="13633"/>
        <pc:sldMkLst>
          <pc:docMk/>
          <pc:sldMk cId="0" sldId="272"/>
        </pc:sldMkLst>
        <pc:spChg chg="add del mod">
          <ac:chgData name="Hải Ngân Đinh" userId="b56d41eb1ff6fed2" providerId="LiveId" clId="{3B732638-5FAB-9C45-AF87-10C22F43D330}" dt="2022-12-27T03:18:23.436" v="5698" actId="478"/>
          <ac:spMkLst>
            <pc:docMk/>
            <pc:sldMk cId="0" sldId="272"/>
            <ac:spMk id="3" creationId="{193C27D8-D7AC-C5E9-5270-3B84A6473CD1}"/>
          </ac:spMkLst>
        </pc:spChg>
        <pc:spChg chg="add mod">
          <ac:chgData name="Hải Ngân Đinh" userId="b56d41eb1ff6fed2" providerId="LiveId" clId="{3B732638-5FAB-9C45-AF87-10C22F43D330}" dt="2022-12-27T03:22:45.546" v="6172" actId="1076"/>
          <ac:spMkLst>
            <pc:docMk/>
            <pc:sldMk cId="0" sldId="272"/>
            <ac:spMk id="4" creationId="{B587B2DC-715C-00FC-E9BD-376303D66272}"/>
          </ac:spMkLst>
        </pc:spChg>
        <pc:spChg chg="add mod">
          <ac:chgData name="Hải Ngân Đinh" userId="b56d41eb1ff6fed2" providerId="LiveId" clId="{3B732638-5FAB-9C45-AF87-10C22F43D330}" dt="2022-12-27T03:34:06.258" v="6987" actId="20577"/>
          <ac:spMkLst>
            <pc:docMk/>
            <pc:sldMk cId="0" sldId="272"/>
            <ac:spMk id="5" creationId="{AFAEE213-EAD7-4C9E-219B-B9CAB2854EBB}"/>
          </ac:spMkLst>
        </pc:spChg>
        <pc:spChg chg="add mod">
          <ac:chgData name="Hải Ngân Đinh" userId="b56d41eb1ff6fed2" providerId="LiveId" clId="{3B732638-5FAB-9C45-AF87-10C22F43D330}" dt="2022-12-27T03:23:30.813" v="6185" actId="1035"/>
          <ac:spMkLst>
            <pc:docMk/>
            <pc:sldMk cId="0" sldId="272"/>
            <ac:spMk id="6" creationId="{1E02DD8D-0F96-7756-62B5-D5026DAA8ADF}"/>
          </ac:spMkLst>
        </pc:spChg>
        <pc:spChg chg="add del mod">
          <ac:chgData name="Hải Ngân Đinh" userId="b56d41eb1ff6fed2" providerId="LiveId" clId="{3B732638-5FAB-9C45-AF87-10C22F43D330}" dt="2022-12-27T03:22:36.607" v="6169" actId="478"/>
          <ac:spMkLst>
            <pc:docMk/>
            <pc:sldMk cId="0" sldId="272"/>
            <ac:spMk id="7" creationId="{1ABE16EA-E1E6-8BC3-2B47-16EDCE95D920}"/>
          </ac:spMkLst>
        </pc:spChg>
        <pc:spChg chg="del">
          <ac:chgData name="Hải Ngân Đinh" userId="b56d41eb1ff6fed2" providerId="LiveId" clId="{3B732638-5FAB-9C45-AF87-10C22F43D330}" dt="2022-12-27T03:18:23.078" v="5697" actId="478"/>
          <ac:spMkLst>
            <pc:docMk/>
            <pc:sldMk cId="0" sldId="272"/>
            <ac:spMk id="545" creationId="{00000000-0000-0000-0000-000000000000}"/>
          </ac:spMkLst>
        </pc:spChg>
        <pc:spChg chg="del">
          <ac:chgData name="Hải Ngân Đinh" userId="b56d41eb1ff6fed2" providerId="LiveId" clId="{3B732638-5FAB-9C45-AF87-10C22F43D330}" dt="2022-12-27T03:18:23.078" v="5697" actId="478"/>
          <ac:spMkLst>
            <pc:docMk/>
            <pc:sldMk cId="0" sldId="272"/>
            <ac:spMk id="564" creationId="{00000000-0000-0000-0000-000000000000}"/>
          </ac:spMkLst>
        </pc:spChg>
        <pc:spChg chg="del">
          <ac:chgData name="Hải Ngân Đinh" userId="b56d41eb1ff6fed2" providerId="LiveId" clId="{3B732638-5FAB-9C45-AF87-10C22F43D330}" dt="2022-12-27T03:18:23.078" v="5697" actId="478"/>
          <ac:spMkLst>
            <pc:docMk/>
            <pc:sldMk cId="0" sldId="272"/>
            <ac:spMk id="565" creationId="{00000000-0000-0000-0000-000000000000}"/>
          </ac:spMkLst>
        </pc:spChg>
        <pc:spChg chg="del">
          <ac:chgData name="Hải Ngân Đinh" userId="b56d41eb1ff6fed2" providerId="LiveId" clId="{3B732638-5FAB-9C45-AF87-10C22F43D330}" dt="2022-12-27T03:18:23.078" v="5697" actId="478"/>
          <ac:spMkLst>
            <pc:docMk/>
            <pc:sldMk cId="0" sldId="272"/>
            <ac:spMk id="566" creationId="{00000000-0000-0000-0000-000000000000}"/>
          </ac:spMkLst>
        </pc:spChg>
        <pc:spChg chg="del">
          <ac:chgData name="Hải Ngân Đinh" userId="b56d41eb1ff6fed2" providerId="LiveId" clId="{3B732638-5FAB-9C45-AF87-10C22F43D330}" dt="2022-12-27T03:18:23.078" v="5697" actId="478"/>
          <ac:spMkLst>
            <pc:docMk/>
            <pc:sldMk cId="0" sldId="272"/>
            <ac:spMk id="567" creationId="{00000000-0000-0000-0000-000000000000}"/>
          </ac:spMkLst>
        </pc:spChg>
        <pc:grpChg chg="del">
          <ac:chgData name="Hải Ngân Đinh" userId="b56d41eb1ff6fed2" providerId="LiveId" clId="{3B732638-5FAB-9C45-AF87-10C22F43D330}" dt="2022-12-27T03:18:23.078" v="5697" actId="478"/>
          <ac:grpSpMkLst>
            <pc:docMk/>
            <pc:sldMk cId="0" sldId="272"/>
            <ac:grpSpMk id="538"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46"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49"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52"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55"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58"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61"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68"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71" creationId="{00000000-0000-0000-0000-000000000000}"/>
          </ac:grpSpMkLst>
        </pc:grpChg>
        <pc:grpChg chg="del">
          <ac:chgData name="Hải Ngân Đinh" userId="b56d41eb1ff6fed2" providerId="LiveId" clId="{3B732638-5FAB-9C45-AF87-10C22F43D330}" dt="2022-12-27T03:18:23.078" v="5697" actId="478"/>
          <ac:grpSpMkLst>
            <pc:docMk/>
            <pc:sldMk cId="0" sldId="272"/>
            <ac:grpSpMk id="574" creationId="{00000000-0000-0000-0000-000000000000}"/>
          </ac:grpSpMkLst>
        </pc:grpChg>
        <pc:picChg chg="add mod">
          <ac:chgData name="Hải Ngân Đinh" userId="b56d41eb1ff6fed2" providerId="LiveId" clId="{3B732638-5FAB-9C45-AF87-10C22F43D330}" dt="2022-12-27T03:23:36.231" v="6187" actId="1582"/>
          <ac:picMkLst>
            <pc:docMk/>
            <pc:sldMk cId="0" sldId="272"/>
            <ac:picMk id="8" creationId="{FDD37018-1D29-D686-05CE-11657182213A}"/>
          </ac:picMkLst>
        </pc:picChg>
        <pc:cxnChg chg="add mod">
          <ac:chgData name="Hải Ngân Đinh" userId="b56d41eb1ff6fed2" providerId="LiveId" clId="{3B732638-5FAB-9C45-AF87-10C22F43D330}" dt="2022-12-27T03:23:26.514" v="6181" actId="1582"/>
          <ac:cxnSpMkLst>
            <pc:docMk/>
            <pc:sldMk cId="0" sldId="272"/>
            <ac:cxnSpMk id="10" creationId="{149E0664-EAA6-D23E-00E1-E5790E3A6165}"/>
          </ac:cxnSpMkLst>
        </pc:cxnChg>
        <pc:cxnChg chg="add mod">
          <ac:chgData name="Hải Ngân Đinh" userId="b56d41eb1ff6fed2" providerId="LiveId" clId="{3B732638-5FAB-9C45-AF87-10C22F43D330}" dt="2022-12-27T03:23:30.813" v="6185" actId="1035"/>
          <ac:cxnSpMkLst>
            <pc:docMk/>
            <pc:sldMk cId="0" sldId="272"/>
            <ac:cxnSpMk id="12" creationId="{5550322E-AE62-8FD2-8D1B-52FAC23F891B}"/>
          </ac:cxnSpMkLst>
        </pc:cxnChg>
      </pc:sldChg>
      <pc:sldChg chg="addSp delSp modSp mod ord modTransition modAnim">
        <pc:chgData name="Hải Ngân Đinh" userId="b56d41eb1ff6fed2" providerId="LiveId" clId="{3B732638-5FAB-9C45-AF87-10C22F43D330}" dt="2022-12-27T06:12:59.848" v="13734"/>
        <pc:sldMkLst>
          <pc:docMk/>
          <pc:sldMk cId="0" sldId="273"/>
        </pc:sldMkLst>
        <pc:spChg chg="add del mod">
          <ac:chgData name="Hải Ngân Đinh" userId="b56d41eb1ff6fed2" providerId="LiveId" clId="{3B732638-5FAB-9C45-AF87-10C22F43D330}" dt="2022-12-27T03:53:50.298" v="8337" actId="478"/>
          <ac:spMkLst>
            <pc:docMk/>
            <pc:sldMk cId="0" sldId="273"/>
            <ac:spMk id="3" creationId="{11DA8A8F-4747-69BF-29CA-C0C6DC788E90}"/>
          </ac:spMkLst>
        </pc:spChg>
        <pc:spChg chg="add mod">
          <ac:chgData name="Hải Ngân Đinh" userId="b56d41eb1ff6fed2" providerId="LiveId" clId="{3B732638-5FAB-9C45-AF87-10C22F43D330}" dt="2022-12-27T03:53:57.175" v="8339" actId="1076"/>
          <ac:spMkLst>
            <pc:docMk/>
            <pc:sldMk cId="0" sldId="273"/>
            <ac:spMk id="4" creationId="{66E43FC9-8FCA-120F-4A74-8F9671DE3504}"/>
          </ac:spMkLst>
        </pc:spChg>
        <pc:spChg chg="add mod">
          <ac:chgData name="Hải Ngân Đinh" userId="b56d41eb1ff6fed2" providerId="LiveId" clId="{3B732638-5FAB-9C45-AF87-10C22F43D330}" dt="2022-12-27T03:55:48.988" v="8568" actId="14100"/>
          <ac:spMkLst>
            <pc:docMk/>
            <pc:sldMk cId="0" sldId="273"/>
            <ac:spMk id="6" creationId="{2C08871D-3E8A-47F4-3866-74A42ED3609B}"/>
          </ac:spMkLst>
        </pc:spChg>
        <pc:spChg chg="add mod">
          <ac:chgData name="Hải Ngân Đinh" userId="b56d41eb1ff6fed2" providerId="LiveId" clId="{3B732638-5FAB-9C45-AF87-10C22F43D330}" dt="2022-12-27T03:55:50.949" v="8569" actId="14100"/>
          <ac:spMkLst>
            <pc:docMk/>
            <pc:sldMk cId="0" sldId="273"/>
            <ac:spMk id="7" creationId="{9A99F937-8FF6-8CF6-0884-207FF3215E40}"/>
          </ac:spMkLst>
        </pc:spChg>
        <pc:spChg chg="del">
          <ac:chgData name="Hải Ngân Đinh" userId="b56d41eb1ff6fed2" providerId="LiveId" clId="{3B732638-5FAB-9C45-AF87-10C22F43D330}" dt="2022-12-27T03:53:49.935" v="8336" actId="478"/>
          <ac:spMkLst>
            <pc:docMk/>
            <pc:sldMk cId="0" sldId="273"/>
            <ac:spMk id="588" creationId="{00000000-0000-0000-0000-000000000000}"/>
          </ac:spMkLst>
        </pc:spChg>
        <pc:spChg chg="del">
          <ac:chgData name="Hải Ngân Đinh" userId="b56d41eb1ff6fed2" providerId="LiveId" clId="{3B732638-5FAB-9C45-AF87-10C22F43D330}" dt="2022-12-27T03:53:49.935" v="8336" actId="478"/>
          <ac:spMkLst>
            <pc:docMk/>
            <pc:sldMk cId="0" sldId="273"/>
            <ac:spMk id="598" creationId="{00000000-0000-0000-0000-000000000000}"/>
          </ac:spMkLst>
        </pc:spChg>
        <pc:spChg chg="del">
          <ac:chgData name="Hải Ngân Đinh" userId="b56d41eb1ff6fed2" providerId="LiveId" clId="{3B732638-5FAB-9C45-AF87-10C22F43D330}" dt="2022-12-27T03:53:49.935" v="8336" actId="478"/>
          <ac:spMkLst>
            <pc:docMk/>
            <pc:sldMk cId="0" sldId="273"/>
            <ac:spMk id="599" creationId="{00000000-0000-0000-0000-000000000000}"/>
          </ac:spMkLst>
        </pc:spChg>
        <pc:spChg chg="del">
          <ac:chgData name="Hải Ngân Đinh" userId="b56d41eb1ff6fed2" providerId="LiveId" clId="{3B732638-5FAB-9C45-AF87-10C22F43D330}" dt="2022-12-27T03:53:49.935" v="8336" actId="478"/>
          <ac:spMkLst>
            <pc:docMk/>
            <pc:sldMk cId="0" sldId="273"/>
            <ac:spMk id="600" creationId="{00000000-0000-0000-0000-000000000000}"/>
          </ac:spMkLst>
        </pc:spChg>
        <pc:spChg chg="del">
          <ac:chgData name="Hải Ngân Đinh" userId="b56d41eb1ff6fed2" providerId="LiveId" clId="{3B732638-5FAB-9C45-AF87-10C22F43D330}" dt="2022-12-27T03:53:49.935" v="8336" actId="478"/>
          <ac:spMkLst>
            <pc:docMk/>
            <pc:sldMk cId="0" sldId="273"/>
            <ac:spMk id="601" creationId="{00000000-0000-0000-0000-000000000000}"/>
          </ac:spMkLst>
        </pc:spChg>
        <pc:spChg chg="del">
          <ac:chgData name="Hải Ngân Đinh" userId="b56d41eb1ff6fed2" providerId="LiveId" clId="{3B732638-5FAB-9C45-AF87-10C22F43D330}" dt="2022-12-27T03:53:49.935" v="8336" actId="478"/>
          <ac:spMkLst>
            <pc:docMk/>
            <pc:sldMk cId="0" sldId="273"/>
            <ac:spMk id="602" creationId="{00000000-0000-0000-0000-000000000000}"/>
          </ac:spMkLst>
        </pc:spChg>
        <pc:spChg chg="del">
          <ac:chgData name="Hải Ngân Đinh" userId="b56d41eb1ff6fed2" providerId="LiveId" clId="{3B732638-5FAB-9C45-AF87-10C22F43D330}" dt="2022-12-27T03:53:49.935" v="8336" actId="478"/>
          <ac:spMkLst>
            <pc:docMk/>
            <pc:sldMk cId="0" sldId="273"/>
            <ac:spMk id="603" creationId="{00000000-0000-0000-0000-000000000000}"/>
          </ac:spMkLst>
        </pc:spChg>
        <pc:spChg chg="del">
          <ac:chgData name="Hải Ngân Đinh" userId="b56d41eb1ff6fed2" providerId="LiveId" clId="{3B732638-5FAB-9C45-AF87-10C22F43D330}" dt="2022-12-27T03:53:49.935" v="8336" actId="478"/>
          <ac:spMkLst>
            <pc:docMk/>
            <pc:sldMk cId="0" sldId="273"/>
            <ac:spMk id="604" creationId="{00000000-0000-0000-0000-000000000000}"/>
          </ac:spMkLst>
        </pc:spChg>
        <pc:spChg chg="del">
          <ac:chgData name="Hải Ngân Đinh" userId="b56d41eb1ff6fed2" providerId="LiveId" clId="{3B732638-5FAB-9C45-AF87-10C22F43D330}" dt="2022-12-27T03:53:49.935" v="8336" actId="478"/>
          <ac:spMkLst>
            <pc:docMk/>
            <pc:sldMk cId="0" sldId="273"/>
            <ac:spMk id="605" creationId="{00000000-0000-0000-0000-000000000000}"/>
          </ac:spMkLst>
        </pc:spChg>
        <pc:spChg chg="del">
          <ac:chgData name="Hải Ngân Đinh" userId="b56d41eb1ff6fed2" providerId="LiveId" clId="{3B732638-5FAB-9C45-AF87-10C22F43D330}" dt="2022-12-27T03:53:49.935" v="8336" actId="478"/>
          <ac:spMkLst>
            <pc:docMk/>
            <pc:sldMk cId="0" sldId="273"/>
            <ac:spMk id="606" creationId="{00000000-0000-0000-0000-000000000000}"/>
          </ac:spMkLst>
        </pc:spChg>
        <pc:spChg chg="del">
          <ac:chgData name="Hải Ngân Đinh" userId="b56d41eb1ff6fed2" providerId="LiveId" clId="{3B732638-5FAB-9C45-AF87-10C22F43D330}" dt="2022-12-27T03:53:49.935" v="8336" actId="478"/>
          <ac:spMkLst>
            <pc:docMk/>
            <pc:sldMk cId="0" sldId="273"/>
            <ac:spMk id="607" creationId="{00000000-0000-0000-0000-000000000000}"/>
          </ac:spMkLst>
        </pc:spChg>
        <pc:spChg chg="del">
          <ac:chgData name="Hải Ngân Đinh" userId="b56d41eb1ff6fed2" providerId="LiveId" clId="{3B732638-5FAB-9C45-AF87-10C22F43D330}" dt="2022-12-27T03:53:49.935" v="8336" actId="478"/>
          <ac:spMkLst>
            <pc:docMk/>
            <pc:sldMk cId="0" sldId="273"/>
            <ac:spMk id="608" creationId="{00000000-0000-0000-0000-000000000000}"/>
          </ac:spMkLst>
        </pc:spChg>
        <pc:spChg chg="del">
          <ac:chgData name="Hải Ngân Đinh" userId="b56d41eb1ff6fed2" providerId="LiveId" clId="{3B732638-5FAB-9C45-AF87-10C22F43D330}" dt="2022-12-27T03:53:49.935" v="8336" actId="478"/>
          <ac:spMkLst>
            <pc:docMk/>
            <pc:sldMk cId="0" sldId="273"/>
            <ac:spMk id="626" creationId="{00000000-0000-0000-0000-000000000000}"/>
          </ac:spMkLst>
        </pc:spChg>
        <pc:grpChg chg="del">
          <ac:chgData name="Hải Ngân Đinh" userId="b56d41eb1ff6fed2" providerId="LiveId" clId="{3B732638-5FAB-9C45-AF87-10C22F43D330}" dt="2022-12-27T03:53:49.935" v="8336" actId="478"/>
          <ac:grpSpMkLst>
            <pc:docMk/>
            <pc:sldMk cId="0" sldId="273"/>
            <ac:grpSpMk id="581" creationId="{00000000-0000-0000-0000-000000000000}"/>
          </ac:grpSpMkLst>
        </pc:grpChg>
        <pc:grpChg chg="del">
          <ac:chgData name="Hải Ngân Đinh" userId="b56d41eb1ff6fed2" providerId="LiveId" clId="{3B732638-5FAB-9C45-AF87-10C22F43D330}" dt="2022-12-27T03:53:49.935" v="8336" actId="478"/>
          <ac:grpSpMkLst>
            <pc:docMk/>
            <pc:sldMk cId="0" sldId="273"/>
            <ac:grpSpMk id="584" creationId="{00000000-0000-0000-0000-000000000000}"/>
          </ac:grpSpMkLst>
        </pc:grpChg>
        <pc:grpChg chg="del">
          <ac:chgData name="Hải Ngân Đinh" userId="b56d41eb1ff6fed2" providerId="LiveId" clId="{3B732638-5FAB-9C45-AF87-10C22F43D330}" dt="2022-12-27T03:53:49.935" v="8336" actId="478"/>
          <ac:grpSpMkLst>
            <pc:docMk/>
            <pc:sldMk cId="0" sldId="273"/>
            <ac:grpSpMk id="589" creationId="{00000000-0000-0000-0000-000000000000}"/>
          </ac:grpSpMkLst>
        </pc:grpChg>
        <pc:grpChg chg="del">
          <ac:chgData name="Hải Ngân Đinh" userId="b56d41eb1ff6fed2" providerId="LiveId" clId="{3B732638-5FAB-9C45-AF87-10C22F43D330}" dt="2022-12-27T03:53:49.935" v="8336" actId="478"/>
          <ac:grpSpMkLst>
            <pc:docMk/>
            <pc:sldMk cId="0" sldId="273"/>
            <ac:grpSpMk id="609" creationId="{00000000-0000-0000-0000-000000000000}"/>
          </ac:grpSpMkLst>
        </pc:grpChg>
        <pc:picChg chg="add mod">
          <ac:chgData name="Hải Ngân Đinh" userId="b56d41eb1ff6fed2" providerId="LiveId" clId="{3B732638-5FAB-9C45-AF87-10C22F43D330}" dt="2022-12-27T03:55:46.040" v="8567" actId="14100"/>
          <ac:picMkLst>
            <pc:docMk/>
            <pc:sldMk cId="0" sldId="273"/>
            <ac:picMk id="5" creationId="{D4817410-8442-EB8F-34CA-E20B91E12DBE}"/>
          </ac:picMkLst>
        </pc:picChg>
      </pc:sldChg>
      <pc:sldChg chg="addSp delSp modSp mod ord modTransition modAnim">
        <pc:chgData name="Hải Ngân Đinh" userId="b56d41eb1ff6fed2" providerId="LiveId" clId="{3B732638-5FAB-9C45-AF87-10C22F43D330}" dt="2022-12-27T04:57:06.045" v="13610"/>
        <pc:sldMkLst>
          <pc:docMk/>
          <pc:sldMk cId="0" sldId="274"/>
        </pc:sldMkLst>
        <pc:spChg chg="add del mod">
          <ac:chgData name="Hải Ngân Đinh" userId="b56d41eb1ff6fed2" providerId="LiveId" clId="{3B732638-5FAB-9C45-AF87-10C22F43D330}" dt="2022-12-27T03:12:28.639" v="5192" actId="478"/>
          <ac:spMkLst>
            <pc:docMk/>
            <pc:sldMk cId="0" sldId="274"/>
            <ac:spMk id="3" creationId="{9D02DA9F-E41E-8FDF-7F1A-40A26466E327}"/>
          </ac:spMkLst>
        </pc:spChg>
        <pc:spChg chg="add del mod">
          <ac:chgData name="Hải Ngân Đinh" userId="b56d41eb1ff6fed2" providerId="LiveId" clId="{3B732638-5FAB-9C45-AF87-10C22F43D330}" dt="2022-12-27T03:12:28.639" v="5192" actId="478"/>
          <ac:spMkLst>
            <pc:docMk/>
            <pc:sldMk cId="0" sldId="274"/>
            <ac:spMk id="5" creationId="{A2D977AC-E90E-CA32-BE62-8C945395EED5}"/>
          </ac:spMkLst>
        </pc:spChg>
        <pc:spChg chg="add mod">
          <ac:chgData name="Hải Ngân Đinh" userId="b56d41eb1ff6fed2" providerId="LiveId" clId="{3B732638-5FAB-9C45-AF87-10C22F43D330}" dt="2022-12-27T03:12:50.563" v="5221" actId="20577"/>
          <ac:spMkLst>
            <pc:docMk/>
            <pc:sldMk cId="0" sldId="274"/>
            <ac:spMk id="6" creationId="{7850411B-76BF-8FCC-8509-67363332F1B0}"/>
          </ac:spMkLst>
        </pc:spChg>
        <pc:spChg chg="add mod">
          <ac:chgData name="Hải Ngân Đinh" userId="b56d41eb1ff6fed2" providerId="LiveId" clId="{3B732638-5FAB-9C45-AF87-10C22F43D330}" dt="2022-12-27T03:14:16.954" v="5330" actId="1076"/>
          <ac:spMkLst>
            <pc:docMk/>
            <pc:sldMk cId="0" sldId="274"/>
            <ac:spMk id="7" creationId="{7260516E-CCDC-465A-F0C7-5317474BC4E4}"/>
          </ac:spMkLst>
        </pc:spChg>
        <pc:spChg chg="add mod">
          <ac:chgData name="Hải Ngân Đinh" userId="b56d41eb1ff6fed2" providerId="LiveId" clId="{3B732638-5FAB-9C45-AF87-10C22F43D330}" dt="2022-12-27T03:14:22.468" v="5332" actId="1076"/>
          <ac:spMkLst>
            <pc:docMk/>
            <pc:sldMk cId="0" sldId="274"/>
            <ac:spMk id="8" creationId="{7C041305-CE27-D82F-C95A-B90BAFB1BCA3}"/>
          </ac:spMkLst>
        </pc:spChg>
        <pc:spChg chg="add mod">
          <ac:chgData name="Hải Ngân Đinh" userId="b56d41eb1ff6fed2" providerId="LiveId" clId="{3B732638-5FAB-9C45-AF87-10C22F43D330}" dt="2022-12-27T03:14:20.587" v="5331" actId="1076"/>
          <ac:spMkLst>
            <pc:docMk/>
            <pc:sldMk cId="0" sldId="274"/>
            <ac:spMk id="9" creationId="{D1A6B1F3-0E31-050A-8189-0F0B672352BE}"/>
          </ac:spMkLst>
        </pc:spChg>
        <pc:spChg chg="del">
          <ac:chgData name="Hải Ngân Đinh" userId="b56d41eb1ff6fed2" providerId="LiveId" clId="{3B732638-5FAB-9C45-AF87-10C22F43D330}" dt="2022-12-27T03:12:28.284" v="5191" actId="478"/>
          <ac:spMkLst>
            <pc:docMk/>
            <pc:sldMk cId="0" sldId="274"/>
            <ac:spMk id="631" creationId="{00000000-0000-0000-0000-000000000000}"/>
          </ac:spMkLst>
        </pc:spChg>
        <pc:spChg chg="del">
          <ac:chgData name="Hải Ngân Đinh" userId="b56d41eb1ff6fed2" providerId="LiveId" clId="{3B732638-5FAB-9C45-AF87-10C22F43D330}" dt="2022-12-27T03:12:28.284" v="5191" actId="478"/>
          <ac:spMkLst>
            <pc:docMk/>
            <pc:sldMk cId="0" sldId="274"/>
            <ac:spMk id="632" creationId="{00000000-0000-0000-0000-000000000000}"/>
          </ac:spMkLst>
        </pc:spChg>
        <pc:spChg chg="del mod">
          <ac:chgData name="Hải Ngân Đinh" userId="b56d41eb1ff6fed2" providerId="LiveId" clId="{3B732638-5FAB-9C45-AF87-10C22F43D330}" dt="2022-12-27T03:12:28.284" v="5191" actId="478"/>
          <ac:spMkLst>
            <pc:docMk/>
            <pc:sldMk cId="0" sldId="274"/>
            <ac:spMk id="633" creationId="{00000000-0000-0000-0000-000000000000}"/>
          </ac:spMkLst>
        </pc:spChg>
      </pc:sldChg>
      <pc:sldChg chg="addSp delSp modSp mod ord modTransition modAnim">
        <pc:chgData name="Hải Ngân Đinh" userId="b56d41eb1ff6fed2" providerId="LiveId" clId="{3B732638-5FAB-9C45-AF87-10C22F43D330}" dt="2022-12-27T04:46:45.970" v="13416"/>
        <pc:sldMkLst>
          <pc:docMk/>
          <pc:sldMk cId="0" sldId="275"/>
        </pc:sldMkLst>
        <pc:spChg chg="add del mod">
          <ac:chgData name="Hải Ngân Đinh" userId="b56d41eb1ff6fed2" providerId="LiveId" clId="{3B732638-5FAB-9C45-AF87-10C22F43D330}" dt="2022-12-27T01:09:29.256" v="67" actId="478"/>
          <ac:spMkLst>
            <pc:docMk/>
            <pc:sldMk cId="0" sldId="275"/>
            <ac:spMk id="3" creationId="{FE5BBFC3-BD0B-E2B1-B8A0-3DB4A1FC6C3B}"/>
          </ac:spMkLst>
        </pc:spChg>
        <pc:spChg chg="add del mod">
          <ac:chgData name="Hải Ngân Đinh" userId="b56d41eb1ff6fed2" providerId="LiveId" clId="{3B732638-5FAB-9C45-AF87-10C22F43D330}" dt="2022-12-27T01:09:29.256" v="67" actId="478"/>
          <ac:spMkLst>
            <pc:docMk/>
            <pc:sldMk cId="0" sldId="275"/>
            <ac:spMk id="5" creationId="{454C6360-EFAC-90E3-48AE-E710C4E1F0FF}"/>
          </ac:spMkLst>
        </pc:spChg>
        <pc:spChg chg="add del mod">
          <ac:chgData name="Hải Ngân Đinh" userId="b56d41eb1ff6fed2" providerId="LiveId" clId="{3B732638-5FAB-9C45-AF87-10C22F43D330}" dt="2022-12-27T01:09:29.256" v="67" actId="478"/>
          <ac:spMkLst>
            <pc:docMk/>
            <pc:sldMk cId="0" sldId="275"/>
            <ac:spMk id="7" creationId="{65F99F09-08E0-79F4-220C-5439CBFB5613}"/>
          </ac:spMkLst>
        </pc:spChg>
        <pc:spChg chg="add del mod">
          <ac:chgData name="Hải Ngân Đinh" userId="b56d41eb1ff6fed2" providerId="LiveId" clId="{3B732638-5FAB-9C45-AF87-10C22F43D330}" dt="2022-12-27T01:09:29.256" v="67" actId="478"/>
          <ac:spMkLst>
            <pc:docMk/>
            <pc:sldMk cId="0" sldId="275"/>
            <ac:spMk id="9" creationId="{8B4EE2DE-178F-76EA-523E-B5E7AE6428B7}"/>
          </ac:spMkLst>
        </pc:spChg>
        <pc:spChg chg="add del mod">
          <ac:chgData name="Hải Ngân Đinh" userId="b56d41eb1ff6fed2" providerId="LiveId" clId="{3B732638-5FAB-9C45-AF87-10C22F43D330}" dt="2022-12-27T01:09:29.256" v="67" actId="478"/>
          <ac:spMkLst>
            <pc:docMk/>
            <pc:sldMk cId="0" sldId="275"/>
            <ac:spMk id="11" creationId="{93785DCC-ED35-D09E-0AD2-00793552C12B}"/>
          </ac:spMkLst>
        </pc:spChg>
        <pc:spChg chg="add del mod">
          <ac:chgData name="Hải Ngân Đinh" userId="b56d41eb1ff6fed2" providerId="LiveId" clId="{3B732638-5FAB-9C45-AF87-10C22F43D330}" dt="2022-12-27T01:09:29.256" v="67" actId="478"/>
          <ac:spMkLst>
            <pc:docMk/>
            <pc:sldMk cId="0" sldId="275"/>
            <ac:spMk id="13" creationId="{C81FD4F7-E025-4792-81AE-6AF975AC6D90}"/>
          </ac:spMkLst>
        </pc:spChg>
        <pc:spChg chg="add mod">
          <ac:chgData name="Hải Ngân Đinh" userId="b56d41eb1ff6fed2" providerId="LiveId" clId="{3B732638-5FAB-9C45-AF87-10C22F43D330}" dt="2022-12-27T01:09:46.609" v="93" actId="1076"/>
          <ac:spMkLst>
            <pc:docMk/>
            <pc:sldMk cId="0" sldId="275"/>
            <ac:spMk id="14" creationId="{F76AA0C6-CC60-A37B-AF0D-692A74665B81}"/>
          </ac:spMkLst>
        </pc:spChg>
        <pc:spChg chg="add mod">
          <ac:chgData name="Hải Ngân Đinh" userId="b56d41eb1ff6fed2" providerId="LiveId" clId="{3B732638-5FAB-9C45-AF87-10C22F43D330}" dt="2022-12-27T01:10:29.431" v="107" actId="1076"/>
          <ac:spMkLst>
            <pc:docMk/>
            <pc:sldMk cId="0" sldId="275"/>
            <ac:spMk id="15" creationId="{5E39A036-8255-0C38-4759-C3CDB770BD16}"/>
          </ac:spMkLst>
        </pc:spChg>
        <pc:spChg chg="add mod">
          <ac:chgData name="Hải Ngân Đinh" userId="b56d41eb1ff6fed2" providerId="LiveId" clId="{3B732638-5FAB-9C45-AF87-10C22F43D330}" dt="2022-12-27T01:10:46.049" v="148" actId="14100"/>
          <ac:spMkLst>
            <pc:docMk/>
            <pc:sldMk cId="0" sldId="275"/>
            <ac:spMk id="16" creationId="{F97FA862-5B81-B691-3F09-F9317461BBEA}"/>
          </ac:spMkLst>
        </pc:spChg>
        <pc:spChg chg="del">
          <ac:chgData name="Hải Ngân Đinh" userId="b56d41eb1ff6fed2" providerId="LiveId" clId="{3B732638-5FAB-9C45-AF87-10C22F43D330}" dt="2022-12-27T01:09:28.850" v="66" actId="478"/>
          <ac:spMkLst>
            <pc:docMk/>
            <pc:sldMk cId="0" sldId="275"/>
            <ac:spMk id="638" creationId="{00000000-0000-0000-0000-000000000000}"/>
          </ac:spMkLst>
        </pc:spChg>
        <pc:spChg chg="del">
          <ac:chgData name="Hải Ngân Đinh" userId="b56d41eb1ff6fed2" providerId="LiveId" clId="{3B732638-5FAB-9C45-AF87-10C22F43D330}" dt="2022-12-27T01:09:28.850" v="66" actId="478"/>
          <ac:spMkLst>
            <pc:docMk/>
            <pc:sldMk cId="0" sldId="275"/>
            <ac:spMk id="639" creationId="{00000000-0000-0000-0000-000000000000}"/>
          </ac:spMkLst>
        </pc:spChg>
        <pc:spChg chg="del">
          <ac:chgData name="Hải Ngân Đinh" userId="b56d41eb1ff6fed2" providerId="LiveId" clId="{3B732638-5FAB-9C45-AF87-10C22F43D330}" dt="2022-12-27T01:09:28.850" v="66" actId="478"/>
          <ac:spMkLst>
            <pc:docMk/>
            <pc:sldMk cId="0" sldId="275"/>
            <ac:spMk id="640" creationId="{00000000-0000-0000-0000-000000000000}"/>
          </ac:spMkLst>
        </pc:spChg>
        <pc:spChg chg="del">
          <ac:chgData name="Hải Ngân Đinh" userId="b56d41eb1ff6fed2" providerId="LiveId" clId="{3B732638-5FAB-9C45-AF87-10C22F43D330}" dt="2022-12-27T01:09:28.850" v="66" actId="478"/>
          <ac:spMkLst>
            <pc:docMk/>
            <pc:sldMk cId="0" sldId="275"/>
            <ac:spMk id="641" creationId="{00000000-0000-0000-0000-000000000000}"/>
          </ac:spMkLst>
        </pc:spChg>
        <pc:spChg chg="del">
          <ac:chgData name="Hải Ngân Đinh" userId="b56d41eb1ff6fed2" providerId="LiveId" clId="{3B732638-5FAB-9C45-AF87-10C22F43D330}" dt="2022-12-27T01:09:28.850" v="66" actId="478"/>
          <ac:spMkLst>
            <pc:docMk/>
            <pc:sldMk cId="0" sldId="275"/>
            <ac:spMk id="642" creationId="{00000000-0000-0000-0000-000000000000}"/>
          </ac:spMkLst>
        </pc:spChg>
        <pc:spChg chg="del">
          <ac:chgData name="Hải Ngân Đinh" userId="b56d41eb1ff6fed2" providerId="LiveId" clId="{3B732638-5FAB-9C45-AF87-10C22F43D330}" dt="2022-12-27T01:09:28.850" v="66" actId="478"/>
          <ac:spMkLst>
            <pc:docMk/>
            <pc:sldMk cId="0" sldId="275"/>
            <ac:spMk id="643" creationId="{00000000-0000-0000-0000-000000000000}"/>
          </ac:spMkLst>
        </pc:spChg>
      </pc:sldChg>
      <pc:sldChg chg="addSp delSp modSp mod ord modTransition modAnim">
        <pc:chgData name="Hải Ngân Đinh" userId="b56d41eb1ff6fed2" providerId="LiveId" clId="{3B732638-5FAB-9C45-AF87-10C22F43D330}" dt="2022-12-27T06:13:29.552" v="13742"/>
        <pc:sldMkLst>
          <pc:docMk/>
          <pc:sldMk cId="0" sldId="276"/>
        </pc:sldMkLst>
        <pc:spChg chg="add del mod">
          <ac:chgData name="Hải Ngân Đinh" userId="b56d41eb1ff6fed2" providerId="LiveId" clId="{3B732638-5FAB-9C45-AF87-10C22F43D330}" dt="2022-12-27T03:56:14.272" v="8572" actId="478"/>
          <ac:spMkLst>
            <pc:docMk/>
            <pc:sldMk cId="0" sldId="276"/>
            <ac:spMk id="3" creationId="{09B9F350-37E8-79B0-5204-D04D10AD399C}"/>
          </ac:spMkLst>
        </pc:spChg>
        <pc:spChg chg="add del mod">
          <ac:chgData name="Hải Ngân Đinh" userId="b56d41eb1ff6fed2" providerId="LiveId" clId="{3B732638-5FAB-9C45-AF87-10C22F43D330}" dt="2022-12-27T03:56:14.272" v="8572" actId="478"/>
          <ac:spMkLst>
            <pc:docMk/>
            <pc:sldMk cId="0" sldId="276"/>
            <ac:spMk id="5" creationId="{7FBF0BF4-9BF9-E442-A6E0-E6B2CD8191B7}"/>
          </ac:spMkLst>
        </pc:spChg>
        <pc:spChg chg="add del mod">
          <ac:chgData name="Hải Ngân Đinh" userId="b56d41eb1ff6fed2" providerId="LiveId" clId="{3B732638-5FAB-9C45-AF87-10C22F43D330}" dt="2022-12-27T03:56:14.272" v="8572" actId="478"/>
          <ac:spMkLst>
            <pc:docMk/>
            <pc:sldMk cId="0" sldId="276"/>
            <ac:spMk id="7" creationId="{ADA39DA9-824A-2CB0-3588-B8777814CA98}"/>
          </ac:spMkLst>
        </pc:spChg>
        <pc:spChg chg="add del mod">
          <ac:chgData name="Hải Ngân Đinh" userId="b56d41eb1ff6fed2" providerId="LiveId" clId="{3B732638-5FAB-9C45-AF87-10C22F43D330}" dt="2022-12-27T03:56:14.272" v="8572" actId="478"/>
          <ac:spMkLst>
            <pc:docMk/>
            <pc:sldMk cId="0" sldId="276"/>
            <ac:spMk id="9" creationId="{C27176B4-E43E-3CD7-8310-8F5CFEA8FC7D}"/>
          </ac:spMkLst>
        </pc:spChg>
        <pc:spChg chg="add del mod">
          <ac:chgData name="Hải Ngân Đinh" userId="b56d41eb1ff6fed2" providerId="LiveId" clId="{3B732638-5FAB-9C45-AF87-10C22F43D330}" dt="2022-12-27T03:56:14.272" v="8572" actId="478"/>
          <ac:spMkLst>
            <pc:docMk/>
            <pc:sldMk cId="0" sldId="276"/>
            <ac:spMk id="11" creationId="{13E1CFA2-36D4-187E-C68F-710C5B7FDC6A}"/>
          </ac:spMkLst>
        </pc:spChg>
        <pc:spChg chg="add mod">
          <ac:chgData name="Hải Ngân Đinh" userId="b56d41eb1ff6fed2" providerId="LiveId" clId="{3B732638-5FAB-9C45-AF87-10C22F43D330}" dt="2022-12-27T03:56:43.553" v="8646" actId="1076"/>
          <ac:spMkLst>
            <pc:docMk/>
            <pc:sldMk cId="0" sldId="276"/>
            <ac:spMk id="12" creationId="{DFBF47DB-07EE-0091-12BB-5C83FB429820}"/>
          </ac:spMkLst>
        </pc:spChg>
        <pc:spChg chg="add mod">
          <ac:chgData name="Hải Ngân Đinh" userId="b56d41eb1ff6fed2" providerId="LiveId" clId="{3B732638-5FAB-9C45-AF87-10C22F43D330}" dt="2022-12-27T03:56:56.172" v="8651" actId="1076"/>
          <ac:spMkLst>
            <pc:docMk/>
            <pc:sldMk cId="0" sldId="276"/>
            <ac:spMk id="13" creationId="{7899838D-183F-8DC8-6E5A-1C2249D45CA5}"/>
          </ac:spMkLst>
        </pc:spChg>
        <pc:spChg chg="add mod">
          <ac:chgData name="Hải Ngân Đinh" userId="b56d41eb1ff6fed2" providerId="LiveId" clId="{3B732638-5FAB-9C45-AF87-10C22F43D330}" dt="2022-12-27T03:58:12.773" v="8891" actId="1076"/>
          <ac:spMkLst>
            <pc:docMk/>
            <pc:sldMk cId="0" sldId="276"/>
            <ac:spMk id="14" creationId="{27FEFC84-4A75-D5C2-19D9-7453500105A2}"/>
          </ac:spMkLst>
        </pc:spChg>
        <pc:spChg chg="del">
          <ac:chgData name="Hải Ngân Đinh" userId="b56d41eb1ff6fed2" providerId="LiveId" clId="{3B732638-5FAB-9C45-AF87-10C22F43D330}" dt="2022-12-27T03:56:11.634" v="8571" actId="478"/>
          <ac:spMkLst>
            <pc:docMk/>
            <pc:sldMk cId="0" sldId="276"/>
            <ac:spMk id="648" creationId="{00000000-0000-0000-0000-000000000000}"/>
          </ac:spMkLst>
        </pc:spChg>
        <pc:spChg chg="del">
          <ac:chgData name="Hải Ngân Đinh" userId="b56d41eb1ff6fed2" providerId="LiveId" clId="{3B732638-5FAB-9C45-AF87-10C22F43D330}" dt="2022-12-27T03:56:11.634" v="8571" actId="478"/>
          <ac:spMkLst>
            <pc:docMk/>
            <pc:sldMk cId="0" sldId="276"/>
            <ac:spMk id="649" creationId="{00000000-0000-0000-0000-000000000000}"/>
          </ac:spMkLst>
        </pc:spChg>
        <pc:spChg chg="del">
          <ac:chgData name="Hải Ngân Đinh" userId="b56d41eb1ff6fed2" providerId="LiveId" clId="{3B732638-5FAB-9C45-AF87-10C22F43D330}" dt="2022-12-27T03:56:11.634" v="8571" actId="478"/>
          <ac:spMkLst>
            <pc:docMk/>
            <pc:sldMk cId="0" sldId="276"/>
            <ac:spMk id="650" creationId="{00000000-0000-0000-0000-000000000000}"/>
          </ac:spMkLst>
        </pc:spChg>
        <pc:spChg chg="del">
          <ac:chgData name="Hải Ngân Đinh" userId="b56d41eb1ff6fed2" providerId="LiveId" clId="{3B732638-5FAB-9C45-AF87-10C22F43D330}" dt="2022-12-27T03:56:11.634" v="8571" actId="478"/>
          <ac:spMkLst>
            <pc:docMk/>
            <pc:sldMk cId="0" sldId="276"/>
            <ac:spMk id="651" creationId="{00000000-0000-0000-0000-000000000000}"/>
          </ac:spMkLst>
        </pc:spChg>
        <pc:spChg chg="del">
          <ac:chgData name="Hải Ngân Đinh" userId="b56d41eb1ff6fed2" providerId="LiveId" clId="{3B732638-5FAB-9C45-AF87-10C22F43D330}" dt="2022-12-27T03:56:11.634" v="8571" actId="478"/>
          <ac:spMkLst>
            <pc:docMk/>
            <pc:sldMk cId="0" sldId="276"/>
            <ac:spMk id="652" creationId="{00000000-0000-0000-0000-000000000000}"/>
          </ac:spMkLst>
        </pc:spChg>
        <pc:spChg chg="mod topLvl">
          <ac:chgData name="Hải Ngân Đinh" userId="b56d41eb1ff6fed2" providerId="LiveId" clId="{3B732638-5FAB-9C45-AF87-10C22F43D330}" dt="2022-12-27T03:58:55.056" v="8902" actId="164"/>
          <ac:spMkLst>
            <pc:docMk/>
            <pc:sldMk cId="0" sldId="276"/>
            <ac:spMk id="655" creationId="{00000000-0000-0000-0000-000000000000}"/>
          </ac:spMkLst>
        </pc:spChg>
        <pc:spChg chg="mod topLvl">
          <ac:chgData name="Hải Ngân Đinh" userId="b56d41eb1ff6fed2" providerId="LiveId" clId="{3B732638-5FAB-9C45-AF87-10C22F43D330}" dt="2022-12-27T03:58:55.056" v="8902" actId="164"/>
          <ac:spMkLst>
            <pc:docMk/>
            <pc:sldMk cId="0" sldId="276"/>
            <ac:spMk id="656" creationId="{00000000-0000-0000-0000-000000000000}"/>
          </ac:spMkLst>
        </pc:spChg>
        <pc:spChg chg="mod topLvl">
          <ac:chgData name="Hải Ngân Đinh" userId="b56d41eb1ff6fed2" providerId="LiveId" clId="{3B732638-5FAB-9C45-AF87-10C22F43D330}" dt="2022-12-27T03:59:50.462" v="8912" actId="164"/>
          <ac:spMkLst>
            <pc:docMk/>
            <pc:sldMk cId="0" sldId="276"/>
            <ac:spMk id="660" creationId="{00000000-0000-0000-0000-000000000000}"/>
          </ac:spMkLst>
        </pc:spChg>
        <pc:spChg chg="mod topLvl">
          <ac:chgData name="Hải Ngân Đinh" userId="b56d41eb1ff6fed2" providerId="LiveId" clId="{3B732638-5FAB-9C45-AF87-10C22F43D330}" dt="2022-12-27T03:59:50.462" v="8912" actId="164"/>
          <ac:spMkLst>
            <pc:docMk/>
            <pc:sldMk cId="0" sldId="276"/>
            <ac:spMk id="661" creationId="{00000000-0000-0000-0000-000000000000}"/>
          </ac:spMkLst>
        </pc:spChg>
        <pc:grpChg chg="add mod">
          <ac:chgData name="Hải Ngân Đinh" userId="b56d41eb1ff6fed2" providerId="LiveId" clId="{3B732638-5FAB-9C45-AF87-10C22F43D330}" dt="2022-12-27T06:13:12.491" v="13736" actId="1076"/>
          <ac:grpSpMkLst>
            <pc:docMk/>
            <pc:sldMk cId="0" sldId="276"/>
            <ac:grpSpMk id="16" creationId="{0B2953F1-B6AB-40E9-F369-B1D4568DF91F}"/>
          </ac:grpSpMkLst>
        </pc:grpChg>
        <pc:grpChg chg="add mod">
          <ac:chgData name="Hải Ngân Đinh" userId="b56d41eb1ff6fed2" providerId="LiveId" clId="{3B732638-5FAB-9C45-AF87-10C22F43D330}" dt="2022-12-27T03:59:50.462" v="8912" actId="164"/>
          <ac:grpSpMkLst>
            <pc:docMk/>
            <pc:sldMk cId="0" sldId="276"/>
            <ac:grpSpMk id="18" creationId="{81857A2B-670E-F3A7-5132-E3D679FF3CE0}"/>
          </ac:grpSpMkLst>
        </pc:grpChg>
        <pc:grpChg chg="del">
          <ac:chgData name="Hải Ngân Đinh" userId="b56d41eb1ff6fed2" providerId="LiveId" clId="{3B732638-5FAB-9C45-AF87-10C22F43D330}" dt="2022-12-27T03:56:17.280" v="8574" actId="478"/>
          <ac:grpSpMkLst>
            <pc:docMk/>
            <pc:sldMk cId="0" sldId="276"/>
            <ac:grpSpMk id="653" creationId="{00000000-0000-0000-0000-000000000000}"/>
          </ac:grpSpMkLst>
        </pc:grpChg>
        <pc:grpChg chg="del mod topLvl">
          <ac:chgData name="Hải Ngân Đinh" userId="b56d41eb1ff6fed2" providerId="LiveId" clId="{3B732638-5FAB-9C45-AF87-10C22F43D330}" dt="2022-12-27T03:58:43.959" v="8897" actId="165"/>
          <ac:grpSpMkLst>
            <pc:docMk/>
            <pc:sldMk cId="0" sldId="276"/>
            <ac:grpSpMk id="654" creationId="{00000000-0000-0000-0000-000000000000}"/>
          </ac:grpSpMkLst>
        </pc:grpChg>
        <pc:grpChg chg="del">
          <ac:chgData name="Hải Ngân Đinh" userId="b56d41eb1ff6fed2" providerId="LiveId" clId="{3B732638-5FAB-9C45-AF87-10C22F43D330}" dt="2022-12-27T03:56:16.008" v="8573" actId="478"/>
          <ac:grpSpMkLst>
            <pc:docMk/>
            <pc:sldMk cId="0" sldId="276"/>
            <ac:grpSpMk id="658" creationId="{00000000-0000-0000-0000-000000000000}"/>
          </ac:grpSpMkLst>
        </pc:grpChg>
        <pc:grpChg chg="del mod topLvl">
          <ac:chgData name="Hải Ngân Đinh" userId="b56d41eb1ff6fed2" providerId="LiveId" clId="{3B732638-5FAB-9C45-AF87-10C22F43D330}" dt="2022-12-27T03:59:08.901" v="8904" actId="165"/>
          <ac:grpSpMkLst>
            <pc:docMk/>
            <pc:sldMk cId="0" sldId="276"/>
            <ac:grpSpMk id="659" creationId="{00000000-0000-0000-0000-000000000000}"/>
          </ac:grpSpMkLst>
        </pc:grpChg>
        <pc:picChg chg="add mod">
          <ac:chgData name="Hải Ngân Đinh" userId="b56d41eb1ff6fed2" providerId="LiveId" clId="{3B732638-5FAB-9C45-AF87-10C22F43D330}" dt="2022-12-27T03:58:55.056" v="8902" actId="164"/>
          <ac:picMkLst>
            <pc:docMk/>
            <pc:sldMk cId="0" sldId="276"/>
            <ac:picMk id="15" creationId="{6FD814AB-78CB-AB1A-933F-C3B0BDCCBFEC}"/>
          </ac:picMkLst>
        </pc:picChg>
        <pc:picChg chg="add mod">
          <ac:chgData name="Hải Ngân Đinh" userId="b56d41eb1ff6fed2" providerId="LiveId" clId="{3B732638-5FAB-9C45-AF87-10C22F43D330}" dt="2022-12-27T03:59:50.462" v="8912" actId="164"/>
          <ac:picMkLst>
            <pc:docMk/>
            <pc:sldMk cId="0" sldId="276"/>
            <ac:picMk id="17" creationId="{655648F4-1B4E-782C-F424-1AD04B751A5D}"/>
          </ac:picMkLst>
        </pc:picChg>
        <pc:picChg chg="del topLvl">
          <ac:chgData name="Hải Ngân Đinh" userId="b56d41eb1ff6fed2" providerId="LiveId" clId="{3B732638-5FAB-9C45-AF87-10C22F43D330}" dt="2022-12-27T03:56:17.280" v="8574" actId="478"/>
          <ac:picMkLst>
            <pc:docMk/>
            <pc:sldMk cId="0" sldId="276"/>
            <ac:picMk id="657" creationId="{00000000-0000-0000-0000-000000000000}"/>
          </ac:picMkLst>
        </pc:picChg>
        <pc:picChg chg="del topLvl">
          <ac:chgData name="Hải Ngân Đinh" userId="b56d41eb1ff6fed2" providerId="LiveId" clId="{3B732638-5FAB-9C45-AF87-10C22F43D330}" dt="2022-12-27T03:56:16.008" v="8573" actId="478"/>
          <ac:picMkLst>
            <pc:docMk/>
            <pc:sldMk cId="0" sldId="276"/>
            <ac:picMk id="662" creationId="{00000000-0000-0000-0000-000000000000}"/>
          </ac:picMkLst>
        </pc:picChg>
      </pc:sldChg>
      <pc:sldChg chg="addSp delSp modSp mod ord modTransition modAnim">
        <pc:chgData name="Hải Ngân Đinh" userId="b56d41eb1ff6fed2" providerId="LiveId" clId="{3B732638-5FAB-9C45-AF87-10C22F43D330}" dt="2022-12-27T04:55:17.465" v="13575"/>
        <pc:sldMkLst>
          <pc:docMk/>
          <pc:sldMk cId="0" sldId="277"/>
        </pc:sldMkLst>
        <pc:spChg chg="add del mod">
          <ac:chgData name="Hải Ngân Đinh" userId="b56d41eb1ff6fed2" providerId="LiveId" clId="{3B732638-5FAB-9C45-AF87-10C22F43D330}" dt="2022-12-27T02:48:44.684" v="3909" actId="478"/>
          <ac:spMkLst>
            <pc:docMk/>
            <pc:sldMk cId="0" sldId="277"/>
            <ac:spMk id="3" creationId="{2D40CFDB-846C-17B7-CE00-C23B37F6DA93}"/>
          </ac:spMkLst>
        </pc:spChg>
        <pc:spChg chg="add del mod">
          <ac:chgData name="Hải Ngân Đinh" userId="b56d41eb1ff6fed2" providerId="LiveId" clId="{3B732638-5FAB-9C45-AF87-10C22F43D330}" dt="2022-12-27T02:48:44.684" v="3909" actId="478"/>
          <ac:spMkLst>
            <pc:docMk/>
            <pc:sldMk cId="0" sldId="277"/>
            <ac:spMk id="5" creationId="{26390B79-29E1-B801-FE31-8D2D836C4465}"/>
          </ac:spMkLst>
        </pc:spChg>
        <pc:spChg chg="add mod">
          <ac:chgData name="Hải Ngân Đinh" userId="b56d41eb1ff6fed2" providerId="LiveId" clId="{3B732638-5FAB-9C45-AF87-10C22F43D330}" dt="2022-12-27T02:49:46.530" v="3929" actId="1035"/>
          <ac:spMkLst>
            <pc:docMk/>
            <pc:sldMk cId="0" sldId="277"/>
            <ac:spMk id="6" creationId="{0A4518B9-AC0E-9730-ADA3-1DB8D3EA876A}"/>
          </ac:spMkLst>
        </pc:spChg>
        <pc:spChg chg="add mod">
          <ac:chgData name="Hải Ngân Đinh" userId="b56d41eb1ff6fed2" providerId="LiveId" clId="{3B732638-5FAB-9C45-AF87-10C22F43D330}" dt="2022-12-27T02:49:46.530" v="3929" actId="1035"/>
          <ac:spMkLst>
            <pc:docMk/>
            <pc:sldMk cId="0" sldId="277"/>
            <ac:spMk id="7" creationId="{BFBF7B4E-0332-75A8-2ADE-A7A347B59842}"/>
          </ac:spMkLst>
        </pc:spChg>
        <pc:spChg chg="add mod">
          <ac:chgData name="Hải Ngân Đinh" userId="b56d41eb1ff6fed2" providerId="LiveId" clId="{3B732638-5FAB-9C45-AF87-10C22F43D330}" dt="2022-12-27T02:49:56.330" v="3941" actId="1035"/>
          <ac:spMkLst>
            <pc:docMk/>
            <pc:sldMk cId="0" sldId="277"/>
            <ac:spMk id="8" creationId="{31C0EB7E-E15E-3A18-9046-B0288CD5402E}"/>
          </ac:spMkLst>
        </pc:spChg>
        <pc:spChg chg="add mod">
          <ac:chgData name="Hải Ngân Đinh" userId="b56d41eb1ff6fed2" providerId="LiveId" clId="{3B732638-5FAB-9C45-AF87-10C22F43D330}" dt="2022-12-27T02:49:56.330" v="3941" actId="1035"/>
          <ac:spMkLst>
            <pc:docMk/>
            <pc:sldMk cId="0" sldId="277"/>
            <ac:spMk id="9" creationId="{06204971-9455-22C2-B3D1-F2F78605C9A4}"/>
          </ac:spMkLst>
        </pc:spChg>
        <pc:spChg chg="add del mod">
          <ac:chgData name="Hải Ngân Đinh" userId="b56d41eb1ff6fed2" providerId="LiveId" clId="{3B732638-5FAB-9C45-AF87-10C22F43D330}" dt="2022-12-27T02:48:50.894" v="3911" actId="478"/>
          <ac:spMkLst>
            <pc:docMk/>
            <pc:sldMk cId="0" sldId="277"/>
            <ac:spMk id="14" creationId="{AE6CADFA-F4C9-73BD-080B-2961DE8A919E}"/>
          </ac:spMkLst>
        </pc:spChg>
        <pc:spChg chg="add mod">
          <ac:chgData name="Hải Ngân Đinh" userId="b56d41eb1ff6fed2" providerId="LiveId" clId="{3B732638-5FAB-9C45-AF87-10C22F43D330}" dt="2022-12-27T02:49:56.330" v="3941" actId="1035"/>
          <ac:spMkLst>
            <pc:docMk/>
            <pc:sldMk cId="0" sldId="277"/>
            <ac:spMk id="16" creationId="{F4E45DA5-C3FA-73C5-E609-E4EA545A39C0}"/>
          </ac:spMkLst>
        </pc:spChg>
        <pc:spChg chg="add mod">
          <ac:chgData name="Hải Ngân Đinh" userId="b56d41eb1ff6fed2" providerId="LiveId" clId="{3B732638-5FAB-9C45-AF87-10C22F43D330}" dt="2022-12-27T02:55:55.127" v="4117" actId="1037"/>
          <ac:spMkLst>
            <pc:docMk/>
            <pc:sldMk cId="0" sldId="277"/>
            <ac:spMk id="20" creationId="{E45E5CB3-91A7-680A-D22A-CE4B666597F7}"/>
          </ac:spMkLst>
        </pc:spChg>
        <pc:spChg chg="add mod">
          <ac:chgData name="Hải Ngân Đinh" userId="b56d41eb1ff6fed2" providerId="LiveId" clId="{3B732638-5FAB-9C45-AF87-10C22F43D330}" dt="2022-12-27T02:55:55.127" v="4117" actId="1037"/>
          <ac:spMkLst>
            <pc:docMk/>
            <pc:sldMk cId="0" sldId="277"/>
            <ac:spMk id="24" creationId="{33572FAD-6D1B-82AB-8F78-2F5756FB8D9E}"/>
          </ac:spMkLst>
        </pc:spChg>
        <pc:spChg chg="add mod">
          <ac:chgData name="Hải Ngân Đinh" userId="b56d41eb1ff6fed2" providerId="LiveId" clId="{3B732638-5FAB-9C45-AF87-10C22F43D330}" dt="2022-12-27T02:55:55.127" v="4117" actId="1037"/>
          <ac:spMkLst>
            <pc:docMk/>
            <pc:sldMk cId="0" sldId="277"/>
            <ac:spMk id="26" creationId="{45ED60A3-B640-9EB2-9F6D-758FC2D44D43}"/>
          </ac:spMkLst>
        </pc:spChg>
        <pc:spChg chg="add mod">
          <ac:chgData name="Hải Ngân Đinh" userId="b56d41eb1ff6fed2" providerId="LiveId" clId="{3B732638-5FAB-9C45-AF87-10C22F43D330}" dt="2022-12-27T02:55:55.127" v="4117" actId="1037"/>
          <ac:spMkLst>
            <pc:docMk/>
            <pc:sldMk cId="0" sldId="277"/>
            <ac:spMk id="28" creationId="{33A5F587-83E5-7F64-7CD1-18D9AEDEA470}"/>
          </ac:spMkLst>
        </pc:spChg>
        <pc:spChg chg="del">
          <ac:chgData name="Hải Ngân Đinh" userId="b56d41eb1ff6fed2" providerId="LiveId" clId="{3B732638-5FAB-9C45-AF87-10C22F43D330}" dt="2022-12-27T02:48:44.361" v="3908" actId="478"/>
          <ac:spMkLst>
            <pc:docMk/>
            <pc:sldMk cId="0" sldId="277"/>
            <ac:spMk id="667" creationId="{00000000-0000-0000-0000-000000000000}"/>
          </ac:spMkLst>
        </pc:spChg>
        <pc:spChg chg="del">
          <ac:chgData name="Hải Ngân Đinh" userId="b56d41eb1ff6fed2" providerId="LiveId" clId="{3B732638-5FAB-9C45-AF87-10C22F43D330}" dt="2022-12-27T02:48:44.361" v="3908" actId="478"/>
          <ac:spMkLst>
            <pc:docMk/>
            <pc:sldMk cId="0" sldId="277"/>
            <ac:spMk id="668" creationId="{00000000-0000-0000-0000-000000000000}"/>
          </ac:spMkLst>
        </pc:spChg>
        <pc:grpChg chg="del">
          <ac:chgData name="Hải Ngân Đinh" userId="b56d41eb1ff6fed2" providerId="LiveId" clId="{3B732638-5FAB-9C45-AF87-10C22F43D330}" dt="2022-12-27T02:48:44.361" v="3908" actId="478"/>
          <ac:grpSpMkLst>
            <pc:docMk/>
            <pc:sldMk cId="0" sldId="277"/>
            <ac:grpSpMk id="670" creationId="{00000000-0000-0000-0000-000000000000}"/>
          </ac:grpSpMkLst>
        </pc:grpChg>
        <pc:picChg chg="del">
          <ac:chgData name="Hải Ngân Đinh" userId="b56d41eb1ff6fed2" providerId="LiveId" clId="{3B732638-5FAB-9C45-AF87-10C22F43D330}" dt="2022-12-27T02:48:44.361" v="3908" actId="478"/>
          <ac:picMkLst>
            <pc:docMk/>
            <pc:sldMk cId="0" sldId="277"/>
            <ac:picMk id="669" creationId="{00000000-0000-0000-0000-000000000000}"/>
          </ac:picMkLst>
        </pc:picChg>
        <pc:cxnChg chg="add mod">
          <ac:chgData name="Hải Ngân Đinh" userId="b56d41eb1ff6fed2" providerId="LiveId" clId="{3B732638-5FAB-9C45-AF87-10C22F43D330}" dt="2022-12-27T02:49:46.530" v="3929" actId="1035"/>
          <ac:cxnSpMkLst>
            <pc:docMk/>
            <pc:sldMk cId="0" sldId="277"/>
            <ac:cxnSpMk id="10" creationId="{573003EA-E3F3-E6F2-6841-C82D348D9A93}"/>
          </ac:cxnSpMkLst>
        </pc:cxnChg>
        <pc:cxnChg chg="add mod">
          <ac:chgData name="Hải Ngân Đinh" userId="b56d41eb1ff6fed2" providerId="LiveId" clId="{3B732638-5FAB-9C45-AF87-10C22F43D330}" dt="2022-12-27T02:50:00.308" v="3942" actId="14100"/>
          <ac:cxnSpMkLst>
            <pc:docMk/>
            <pc:sldMk cId="0" sldId="277"/>
            <ac:cxnSpMk id="11" creationId="{DBA9C73E-DEB9-4C66-C7F0-ABC40518629C}"/>
          </ac:cxnSpMkLst>
        </pc:cxnChg>
        <pc:cxnChg chg="add mod">
          <ac:chgData name="Hải Ngân Đinh" userId="b56d41eb1ff6fed2" providerId="LiveId" clId="{3B732638-5FAB-9C45-AF87-10C22F43D330}" dt="2022-12-27T02:49:46.530" v="3929" actId="1035"/>
          <ac:cxnSpMkLst>
            <pc:docMk/>
            <pc:sldMk cId="0" sldId="277"/>
            <ac:cxnSpMk id="12" creationId="{85B21664-9338-B502-3679-979168276328}"/>
          </ac:cxnSpMkLst>
        </pc:cxnChg>
        <pc:cxnChg chg="add mod">
          <ac:chgData name="Hải Ngân Đinh" userId="b56d41eb1ff6fed2" providerId="LiveId" clId="{3B732638-5FAB-9C45-AF87-10C22F43D330}" dt="2022-12-27T02:50:04.657" v="3943" actId="14100"/>
          <ac:cxnSpMkLst>
            <pc:docMk/>
            <pc:sldMk cId="0" sldId="277"/>
            <ac:cxnSpMk id="13" creationId="{C0C3F5E2-0661-58E9-7F09-481A2F210705}"/>
          </ac:cxnSpMkLst>
        </pc:cxnChg>
        <pc:cxnChg chg="add mod">
          <ac:chgData name="Hải Ngân Đinh" userId="b56d41eb1ff6fed2" providerId="LiveId" clId="{3B732638-5FAB-9C45-AF87-10C22F43D330}" dt="2022-12-27T02:49:56.330" v="3941" actId="1035"/>
          <ac:cxnSpMkLst>
            <pc:docMk/>
            <pc:sldMk cId="0" sldId="277"/>
            <ac:cxnSpMk id="15" creationId="{A2260FBA-F51B-CC63-FEAA-9C45D8A289F6}"/>
          </ac:cxnSpMkLst>
        </pc:cxnChg>
        <pc:cxnChg chg="add mod">
          <ac:chgData name="Hải Ngân Đinh" userId="b56d41eb1ff6fed2" providerId="LiveId" clId="{3B732638-5FAB-9C45-AF87-10C22F43D330}" dt="2022-12-27T02:56:09.291" v="4121" actId="1582"/>
          <ac:cxnSpMkLst>
            <pc:docMk/>
            <pc:sldMk cId="0" sldId="277"/>
            <ac:cxnSpMk id="30" creationId="{D9F1AB5F-4C7F-7F26-0B5F-39F127C82B0F}"/>
          </ac:cxnSpMkLst>
        </pc:cxnChg>
        <pc:cxnChg chg="add mod">
          <ac:chgData name="Hải Ngân Đinh" userId="b56d41eb1ff6fed2" providerId="LiveId" clId="{3B732638-5FAB-9C45-AF87-10C22F43D330}" dt="2022-12-27T02:56:09.291" v="4121" actId="1582"/>
          <ac:cxnSpMkLst>
            <pc:docMk/>
            <pc:sldMk cId="0" sldId="277"/>
            <ac:cxnSpMk id="32" creationId="{F2B52AEC-EA8B-D7CE-4850-C3B9E6E7E185}"/>
          </ac:cxnSpMkLst>
        </pc:cxnChg>
        <pc:cxnChg chg="add mod">
          <ac:chgData name="Hải Ngân Đinh" userId="b56d41eb1ff6fed2" providerId="LiveId" clId="{3B732638-5FAB-9C45-AF87-10C22F43D330}" dt="2022-12-27T02:57:53.587" v="4150" actId="167"/>
          <ac:cxnSpMkLst>
            <pc:docMk/>
            <pc:sldMk cId="0" sldId="277"/>
            <ac:cxnSpMk id="34" creationId="{2ECBB8C0-9520-F952-4B11-59C3AA9153B3}"/>
          </ac:cxnSpMkLst>
        </pc:cxnChg>
        <pc:cxnChg chg="add mod">
          <ac:chgData name="Hải Ngân Đinh" userId="b56d41eb1ff6fed2" providerId="LiveId" clId="{3B732638-5FAB-9C45-AF87-10C22F43D330}" dt="2022-12-27T02:56:30.407" v="4127" actId="1582"/>
          <ac:cxnSpMkLst>
            <pc:docMk/>
            <pc:sldMk cId="0" sldId="277"/>
            <ac:cxnSpMk id="36" creationId="{EDBE8B76-F453-1F6C-B37A-62F41DB9D802}"/>
          </ac:cxnSpMkLst>
        </pc:cxnChg>
        <pc:cxnChg chg="add mod">
          <ac:chgData name="Hải Ngân Đinh" userId="b56d41eb1ff6fed2" providerId="LiveId" clId="{3B732638-5FAB-9C45-AF87-10C22F43D330}" dt="2022-12-27T04:54:37.708" v="13561" actId="1076"/>
          <ac:cxnSpMkLst>
            <pc:docMk/>
            <pc:sldMk cId="0" sldId="277"/>
            <ac:cxnSpMk id="38" creationId="{7526F58F-310A-050A-9254-7D4452D42193}"/>
          </ac:cxnSpMkLst>
        </pc:cxnChg>
        <pc:cxnChg chg="add mod">
          <ac:chgData name="Hải Ngân Đinh" userId="b56d41eb1ff6fed2" providerId="LiveId" clId="{3B732638-5FAB-9C45-AF87-10C22F43D330}" dt="2022-12-27T02:57:17.806" v="4137" actId="1582"/>
          <ac:cxnSpMkLst>
            <pc:docMk/>
            <pc:sldMk cId="0" sldId="277"/>
            <ac:cxnSpMk id="40" creationId="{43CD887E-A28C-8891-331A-0C9887BD0E11}"/>
          </ac:cxnSpMkLst>
        </pc:cxnChg>
        <pc:cxnChg chg="add mod">
          <ac:chgData name="Hải Ngân Đinh" userId="b56d41eb1ff6fed2" providerId="LiveId" clId="{3B732638-5FAB-9C45-AF87-10C22F43D330}" dt="2022-12-27T04:54:20.942" v="13555" actId="167"/>
          <ac:cxnSpMkLst>
            <pc:docMk/>
            <pc:sldMk cId="0" sldId="277"/>
            <ac:cxnSpMk id="44" creationId="{BEDAEC0D-8A15-0E6A-F3F5-8979DC652E77}"/>
          </ac:cxnSpMkLst>
        </pc:cxnChg>
        <pc:cxnChg chg="add mod">
          <ac:chgData name="Hải Ngân Đinh" userId="b56d41eb1ff6fed2" providerId="LiveId" clId="{3B732638-5FAB-9C45-AF87-10C22F43D330}" dt="2022-12-27T02:57:17.806" v="4137" actId="1582"/>
          <ac:cxnSpMkLst>
            <pc:docMk/>
            <pc:sldMk cId="0" sldId="277"/>
            <ac:cxnSpMk id="46" creationId="{43012929-A5DC-82EC-17B3-AF7E9873B51F}"/>
          </ac:cxnSpMkLst>
        </pc:cxnChg>
      </pc:sldChg>
      <pc:sldChg chg="addSp delSp modSp mod ord modTransition delAnim modAnim">
        <pc:chgData name="Hải Ngân Đinh" userId="b56d41eb1ff6fed2" providerId="LiveId" clId="{3B732638-5FAB-9C45-AF87-10C22F43D330}" dt="2022-12-27T06:20:39.140" v="13837"/>
        <pc:sldMkLst>
          <pc:docMk/>
          <pc:sldMk cId="0" sldId="278"/>
        </pc:sldMkLst>
        <pc:spChg chg="add del mod">
          <ac:chgData name="Hải Ngân Đinh" userId="b56d41eb1ff6fed2" providerId="LiveId" clId="{3B732638-5FAB-9C45-AF87-10C22F43D330}" dt="2022-12-27T03:22:28.203" v="6166" actId="478"/>
          <ac:spMkLst>
            <pc:docMk/>
            <pc:sldMk cId="0" sldId="278"/>
            <ac:spMk id="3" creationId="{408977BA-1D66-DE8E-7EAF-7031FAD09D4A}"/>
          </ac:spMkLst>
        </pc:spChg>
        <pc:spChg chg="add del mod">
          <ac:chgData name="Hải Ngân Đinh" userId="b56d41eb1ff6fed2" providerId="LiveId" clId="{3B732638-5FAB-9C45-AF87-10C22F43D330}" dt="2022-12-27T03:22:28.203" v="6166" actId="478"/>
          <ac:spMkLst>
            <pc:docMk/>
            <pc:sldMk cId="0" sldId="278"/>
            <ac:spMk id="5" creationId="{A5F2CE5A-C1B4-9587-A484-C9A24B72D879}"/>
          </ac:spMkLst>
        </pc:spChg>
        <pc:spChg chg="add mod">
          <ac:chgData name="Hải Ngân Đinh" userId="b56d41eb1ff6fed2" providerId="LiveId" clId="{3B732638-5FAB-9C45-AF87-10C22F43D330}" dt="2022-12-27T03:30:57.332" v="6905" actId="1076"/>
          <ac:spMkLst>
            <pc:docMk/>
            <pc:sldMk cId="0" sldId="278"/>
            <ac:spMk id="6" creationId="{DD0D0977-5604-E9AC-5CBD-1B248ED018AA}"/>
          </ac:spMkLst>
        </pc:spChg>
        <pc:spChg chg="add del mod">
          <ac:chgData name="Hải Ngân Đinh" userId="b56d41eb1ff6fed2" providerId="LiveId" clId="{3B732638-5FAB-9C45-AF87-10C22F43D330}" dt="2022-12-27T03:22:34.475" v="6168" actId="478"/>
          <ac:spMkLst>
            <pc:docMk/>
            <pc:sldMk cId="0" sldId="278"/>
            <ac:spMk id="7" creationId="{432A9F5C-1C71-49F7-9DA9-681929681628}"/>
          </ac:spMkLst>
        </pc:spChg>
        <pc:spChg chg="add del mod">
          <ac:chgData name="Hải Ngân Đinh" userId="b56d41eb1ff6fed2" providerId="LiveId" clId="{3B732638-5FAB-9C45-AF87-10C22F43D330}" dt="2022-12-27T03:22:34.475" v="6168" actId="478"/>
          <ac:spMkLst>
            <pc:docMk/>
            <pc:sldMk cId="0" sldId="278"/>
            <ac:spMk id="8" creationId="{DF7A7221-AADD-3846-462D-5BE7F3EE5B46}"/>
          </ac:spMkLst>
        </pc:spChg>
        <pc:spChg chg="add mod">
          <ac:chgData name="Hải Ngân Đinh" userId="b56d41eb1ff6fed2" providerId="LiveId" clId="{3B732638-5FAB-9C45-AF87-10C22F43D330}" dt="2022-12-27T03:25:58.594" v="6635" actId="1076"/>
          <ac:spMkLst>
            <pc:docMk/>
            <pc:sldMk cId="0" sldId="278"/>
            <ac:spMk id="9" creationId="{453216D5-4F3F-3765-20AD-344D98C84BFF}"/>
          </ac:spMkLst>
        </pc:spChg>
        <pc:spChg chg="add mod">
          <ac:chgData name="Hải Ngân Đinh" userId="b56d41eb1ff6fed2" providerId="LiveId" clId="{3B732638-5FAB-9C45-AF87-10C22F43D330}" dt="2022-12-27T03:25:19.314" v="6512" actId="1076"/>
          <ac:spMkLst>
            <pc:docMk/>
            <pc:sldMk cId="0" sldId="278"/>
            <ac:spMk id="10" creationId="{291FFC51-118E-8642-61A2-62D6F42C1CED}"/>
          </ac:spMkLst>
        </pc:spChg>
        <pc:spChg chg="add mod">
          <ac:chgData name="Hải Ngân Đinh" userId="b56d41eb1ff6fed2" providerId="LiveId" clId="{3B732638-5FAB-9C45-AF87-10C22F43D330}" dt="2022-12-27T03:26:01.881" v="6636" actId="1076"/>
          <ac:spMkLst>
            <pc:docMk/>
            <pc:sldMk cId="0" sldId="278"/>
            <ac:spMk id="11" creationId="{7B5CC9D6-2975-FBE8-B8DF-A9264EB2378E}"/>
          </ac:spMkLst>
        </pc:spChg>
        <pc:spChg chg="add mod">
          <ac:chgData name="Hải Ngân Đinh" userId="b56d41eb1ff6fed2" providerId="LiveId" clId="{3B732638-5FAB-9C45-AF87-10C22F43D330}" dt="2022-12-27T03:29:32.003" v="6877"/>
          <ac:spMkLst>
            <pc:docMk/>
            <pc:sldMk cId="0" sldId="278"/>
            <ac:spMk id="12" creationId="{3F98FA6B-A7A8-8797-8663-79092850106C}"/>
          </ac:spMkLst>
        </pc:spChg>
        <pc:spChg chg="add mod">
          <ac:chgData name="Hải Ngân Đinh" userId="b56d41eb1ff6fed2" providerId="LiveId" clId="{3B732638-5FAB-9C45-AF87-10C22F43D330}" dt="2022-12-27T03:28:57.978" v="6869" actId="1076"/>
          <ac:spMkLst>
            <pc:docMk/>
            <pc:sldMk cId="0" sldId="278"/>
            <ac:spMk id="13" creationId="{670ED0DF-1007-D88A-6752-671823A64D5C}"/>
          </ac:spMkLst>
        </pc:spChg>
        <pc:spChg chg="add mod">
          <ac:chgData name="Hải Ngân Đinh" userId="b56d41eb1ff6fed2" providerId="LiveId" clId="{3B732638-5FAB-9C45-AF87-10C22F43D330}" dt="2022-12-27T03:29:02.898" v="6870" actId="1076"/>
          <ac:spMkLst>
            <pc:docMk/>
            <pc:sldMk cId="0" sldId="278"/>
            <ac:spMk id="14" creationId="{3757BFBF-FA4C-94FE-EC5B-A80D2A66AC0A}"/>
          </ac:spMkLst>
        </pc:spChg>
        <pc:spChg chg="del">
          <ac:chgData name="Hải Ngân Đinh" userId="b56d41eb1ff6fed2" providerId="LiveId" clId="{3B732638-5FAB-9C45-AF87-10C22F43D330}" dt="2022-12-27T03:22:27.776" v="6165" actId="478"/>
          <ac:spMkLst>
            <pc:docMk/>
            <pc:sldMk cId="0" sldId="278"/>
            <ac:spMk id="678" creationId="{00000000-0000-0000-0000-000000000000}"/>
          </ac:spMkLst>
        </pc:spChg>
        <pc:spChg chg="del">
          <ac:chgData name="Hải Ngân Đinh" userId="b56d41eb1ff6fed2" providerId="LiveId" clId="{3B732638-5FAB-9C45-AF87-10C22F43D330}" dt="2022-12-27T03:22:27.776" v="6165" actId="478"/>
          <ac:spMkLst>
            <pc:docMk/>
            <pc:sldMk cId="0" sldId="278"/>
            <ac:spMk id="679" creationId="{00000000-0000-0000-0000-000000000000}"/>
          </ac:spMkLst>
        </pc:spChg>
        <pc:spChg chg="del">
          <ac:chgData name="Hải Ngân Đinh" userId="b56d41eb1ff6fed2" providerId="LiveId" clId="{3B732638-5FAB-9C45-AF87-10C22F43D330}" dt="2022-12-27T03:22:27.776" v="6165" actId="478"/>
          <ac:spMkLst>
            <pc:docMk/>
            <pc:sldMk cId="0" sldId="278"/>
            <ac:spMk id="681" creationId="{00000000-0000-0000-0000-000000000000}"/>
          </ac:spMkLst>
        </pc:spChg>
        <pc:picChg chg="del">
          <ac:chgData name="Hải Ngân Đinh" userId="b56d41eb1ff6fed2" providerId="LiveId" clId="{3B732638-5FAB-9C45-AF87-10C22F43D330}" dt="2022-12-27T03:22:27.776" v="6165" actId="478"/>
          <ac:picMkLst>
            <pc:docMk/>
            <pc:sldMk cId="0" sldId="278"/>
            <ac:picMk id="680" creationId="{00000000-0000-0000-0000-000000000000}"/>
          </ac:picMkLst>
        </pc:picChg>
        <pc:cxnChg chg="add mod">
          <ac:chgData name="Hải Ngân Đinh" userId="b56d41eb1ff6fed2" providerId="LiveId" clId="{3B732638-5FAB-9C45-AF87-10C22F43D330}" dt="2022-12-27T03:31:07.282" v="6909" actId="14100"/>
          <ac:cxnSpMkLst>
            <pc:docMk/>
            <pc:sldMk cId="0" sldId="278"/>
            <ac:cxnSpMk id="16" creationId="{27D58B57-D5AC-D63F-1190-E0765D5C0AA1}"/>
          </ac:cxnSpMkLst>
        </pc:cxnChg>
        <pc:cxnChg chg="add mod">
          <ac:chgData name="Hải Ngân Đinh" userId="b56d41eb1ff6fed2" providerId="LiveId" clId="{3B732638-5FAB-9C45-AF87-10C22F43D330}" dt="2022-12-27T03:28:17.214" v="6865" actId="1582"/>
          <ac:cxnSpMkLst>
            <pc:docMk/>
            <pc:sldMk cId="0" sldId="278"/>
            <ac:cxnSpMk id="18" creationId="{1463644E-0A72-B27C-AEE1-A2C08BF05D84}"/>
          </ac:cxnSpMkLst>
        </pc:cxnChg>
        <pc:cxnChg chg="add mod">
          <ac:chgData name="Hải Ngân Đinh" userId="b56d41eb1ff6fed2" providerId="LiveId" clId="{3B732638-5FAB-9C45-AF87-10C22F43D330}" dt="2022-12-27T03:28:17.214" v="6865" actId="1582"/>
          <ac:cxnSpMkLst>
            <pc:docMk/>
            <pc:sldMk cId="0" sldId="278"/>
            <ac:cxnSpMk id="22" creationId="{26EAC081-6501-1B97-B1D9-72901D499567}"/>
          </ac:cxnSpMkLst>
        </pc:cxnChg>
        <pc:cxnChg chg="add mod">
          <ac:chgData name="Hải Ngân Đinh" userId="b56d41eb1ff6fed2" providerId="LiveId" clId="{3B732638-5FAB-9C45-AF87-10C22F43D330}" dt="2022-12-27T03:31:04.666" v="6908" actId="14100"/>
          <ac:cxnSpMkLst>
            <pc:docMk/>
            <pc:sldMk cId="0" sldId="278"/>
            <ac:cxnSpMk id="24" creationId="{E3E1E61E-AC78-ABC3-6CE9-4CF7FAC28CE3}"/>
          </ac:cxnSpMkLst>
        </pc:cxnChg>
        <pc:cxnChg chg="add mod">
          <ac:chgData name="Hải Ngân Đinh" userId="b56d41eb1ff6fed2" providerId="LiveId" clId="{3B732638-5FAB-9C45-AF87-10C22F43D330}" dt="2022-12-27T04:59:33.495" v="13651" actId="14100"/>
          <ac:cxnSpMkLst>
            <pc:docMk/>
            <pc:sldMk cId="0" sldId="278"/>
            <ac:cxnSpMk id="27" creationId="{85BFC476-240E-73FD-590B-9DE3EF3303B0}"/>
          </ac:cxnSpMkLst>
        </pc:cxnChg>
        <pc:cxnChg chg="add mod">
          <ac:chgData name="Hải Ngân Đinh" userId="b56d41eb1ff6fed2" providerId="LiveId" clId="{3B732638-5FAB-9C45-AF87-10C22F43D330}" dt="2022-12-27T03:29:12.414" v="6872" actId="1582"/>
          <ac:cxnSpMkLst>
            <pc:docMk/>
            <pc:sldMk cId="0" sldId="278"/>
            <ac:cxnSpMk id="29" creationId="{B687CA1C-9DDF-A8DE-4D21-8038FEF2CFF2}"/>
          </ac:cxnSpMkLst>
        </pc:cxnChg>
        <pc:cxnChg chg="add mod">
          <ac:chgData name="Hải Ngân Đinh" userId="b56d41eb1ff6fed2" providerId="LiveId" clId="{3B732638-5FAB-9C45-AF87-10C22F43D330}" dt="2022-12-27T03:31:25.198" v="6914" actId="14100"/>
          <ac:cxnSpMkLst>
            <pc:docMk/>
            <pc:sldMk cId="0" sldId="278"/>
            <ac:cxnSpMk id="31" creationId="{BA5C0678-400D-74EC-9CC2-E2C2C7BB254B}"/>
          </ac:cxnSpMkLst>
        </pc:cxnChg>
        <pc:cxnChg chg="add mod">
          <ac:chgData name="Hải Ngân Đinh" userId="b56d41eb1ff6fed2" providerId="LiveId" clId="{3B732638-5FAB-9C45-AF87-10C22F43D330}" dt="2022-12-27T05:00:06.227" v="13665" actId="14100"/>
          <ac:cxnSpMkLst>
            <pc:docMk/>
            <pc:sldMk cId="0" sldId="278"/>
            <ac:cxnSpMk id="34" creationId="{6677F0AD-5F8F-BA90-0CF7-A6D870C5BBFE}"/>
          </ac:cxnSpMkLst>
        </pc:cxnChg>
        <pc:cxnChg chg="add mod">
          <ac:chgData name="Hải Ngân Đinh" userId="b56d41eb1ff6fed2" providerId="LiveId" clId="{3B732638-5FAB-9C45-AF87-10C22F43D330}" dt="2022-12-27T03:29:48.879" v="6882" actId="1582"/>
          <ac:cxnSpMkLst>
            <pc:docMk/>
            <pc:sldMk cId="0" sldId="278"/>
            <ac:cxnSpMk id="36" creationId="{DF8F0200-B186-972A-4D85-67BD75513AC9}"/>
          </ac:cxnSpMkLst>
        </pc:cxnChg>
        <pc:cxnChg chg="add mod">
          <ac:chgData name="Hải Ngân Đinh" userId="b56d41eb1ff6fed2" providerId="LiveId" clId="{3B732638-5FAB-9C45-AF87-10C22F43D330}" dt="2022-12-27T04:59:48.327" v="13658" actId="14100"/>
          <ac:cxnSpMkLst>
            <pc:docMk/>
            <pc:sldMk cId="0" sldId="278"/>
            <ac:cxnSpMk id="40" creationId="{E104611B-46C4-FE75-E02A-241869A3D55C}"/>
          </ac:cxnSpMkLst>
        </pc:cxnChg>
        <pc:cxnChg chg="add mod">
          <ac:chgData name="Hải Ngân Đinh" userId="b56d41eb1ff6fed2" providerId="LiveId" clId="{3B732638-5FAB-9C45-AF87-10C22F43D330}" dt="2022-12-27T03:30:23.197" v="6894" actId="1582"/>
          <ac:cxnSpMkLst>
            <pc:docMk/>
            <pc:sldMk cId="0" sldId="278"/>
            <ac:cxnSpMk id="42" creationId="{750EA332-89FC-0C88-D7ED-77EE7F2F3E40}"/>
          </ac:cxnSpMkLst>
        </pc:cxnChg>
        <pc:cxnChg chg="add mod">
          <ac:chgData name="Hải Ngân Đinh" userId="b56d41eb1ff6fed2" providerId="LiveId" clId="{3B732638-5FAB-9C45-AF87-10C22F43D330}" dt="2022-12-27T03:31:20.748" v="6913" actId="1582"/>
          <ac:cxnSpMkLst>
            <pc:docMk/>
            <pc:sldMk cId="0" sldId="278"/>
            <ac:cxnSpMk id="52" creationId="{681976B0-DA23-B9F1-F03B-693B55258894}"/>
          </ac:cxnSpMkLst>
        </pc:cxnChg>
      </pc:sldChg>
      <pc:sldChg chg="addSp delSp modSp mod ord modTransition modAnim">
        <pc:chgData name="Hải Ngân Đinh" userId="b56d41eb1ff6fed2" providerId="LiveId" clId="{3B732638-5FAB-9C45-AF87-10C22F43D330}" dt="2022-12-27T06:10:38.005" v="13691"/>
        <pc:sldMkLst>
          <pc:docMk/>
          <pc:sldMk cId="0" sldId="279"/>
        </pc:sldMkLst>
        <pc:spChg chg="add del mod">
          <ac:chgData name="Hải Ngân Đinh" userId="b56d41eb1ff6fed2" providerId="LiveId" clId="{3B732638-5FAB-9C45-AF87-10C22F43D330}" dt="2022-12-27T03:33:32.344" v="6943" actId="478"/>
          <ac:spMkLst>
            <pc:docMk/>
            <pc:sldMk cId="0" sldId="279"/>
            <ac:spMk id="3" creationId="{7389FDB5-4207-AF37-4DC3-28D7D3A29474}"/>
          </ac:spMkLst>
        </pc:spChg>
        <pc:spChg chg="add del mod">
          <ac:chgData name="Hải Ngân Đinh" userId="b56d41eb1ff6fed2" providerId="LiveId" clId="{3B732638-5FAB-9C45-AF87-10C22F43D330}" dt="2022-12-27T03:33:32.344" v="6943" actId="478"/>
          <ac:spMkLst>
            <pc:docMk/>
            <pc:sldMk cId="0" sldId="279"/>
            <ac:spMk id="5" creationId="{CA1067D4-D97B-27E9-41BF-F47E8EB2A032}"/>
          </ac:spMkLst>
        </pc:spChg>
        <pc:spChg chg="add mod">
          <ac:chgData name="Hải Ngân Đinh" userId="b56d41eb1ff6fed2" providerId="LiveId" clId="{3B732638-5FAB-9C45-AF87-10C22F43D330}" dt="2022-12-27T03:37:06.975" v="7338" actId="1035"/>
          <ac:spMkLst>
            <pc:docMk/>
            <pc:sldMk cId="0" sldId="279"/>
            <ac:spMk id="6" creationId="{E5786590-2BF5-5623-D44B-0564C6BA1CF4}"/>
          </ac:spMkLst>
        </pc:spChg>
        <pc:spChg chg="add mod">
          <ac:chgData name="Hải Ngân Đinh" userId="b56d41eb1ff6fed2" providerId="LiveId" clId="{3B732638-5FAB-9C45-AF87-10C22F43D330}" dt="2022-12-27T03:37:06.975" v="7338" actId="1035"/>
          <ac:spMkLst>
            <pc:docMk/>
            <pc:sldMk cId="0" sldId="279"/>
            <ac:spMk id="7" creationId="{D8D99979-B64C-9F19-2927-AD767A517BE2}"/>
          </ac:spMkLst>
        </pc:spChg>
        <pc:spChg chg="add mod">
          <ac:chgData name="Hải Ngân Đinh" userId="b56d41eb1ff6fed2" providerId="LiveId" clId="{3B732638-5FAB-9C45-AF87-10C22F43D330}" dt="2022-12-27T03:37:06.975" v="7338" actId="1035"/>
          <ac:spMkLst>
            <pc:docMk/>
            <pc:sldMk cId="0" sldId="279"/>
            <ac:spMk id="8" creationId="{0330F925-18D5-6130-BD24-C13D5596E5AB}"/>
          </ac:spMkLst>
        </pc:spChg>
        <pc:spChg chg="add mod">
          <ac:chgData name="Hải Ngân Đinh" userId="b56d41eb1ff6fed2" providerId="LiveId" clId="{3B732638-5FAB-9C45-AF87-10C22F43D330}" dt="2022-12-27T03:37:06.975" v="7338" actId="1035"/>
          <ac:spMkLst>
            <pc:docMk/>
            <pc:sldMk cId="0" sldId="279"/>
            <ac:spMk id="18" creationId="{FE28C9C3-32BF-BC1E-7AE4-84A00B29029C}"/>
          </ac:spMkLst>
        </pc:spChg>
        <pc:spChg chg="del">
          <ac:chgData name="Hải Ngân Đinh" userId="b56d41eb1ff6fed2" providerId="LiveId" clId="{3B732638-5FAB-9C45-AF87-10C22F43D330}" dt="2022-12-27T03:33:32.034" v="6942" actId="478"/>
          <ac:spMkLst>
            <pc:docMk/>
            <pc:sldMk cId="0" sldId="279"/>
            <ac:spMk id="686" creationId="{00000000-0000-0000-0000-000000000000}"/>
          </ac:spMkLst>
        </pc:spChg>
        <pc:spChg chg="del">
          <ac:chgData name="Hải Ngân Đinh" userId="b56d41eb1ff6fed2" providerId="LiveId" clId="{3B732638-5FAB-9C45-AF87-10C22F43D330}" dt="2022-12-27T03:33:32.034" v="6942" actId="478"/>
          <ac:spMkLst>
            <pc:docMk/>
            <pc:sldMk cId="0" sldId="279"/>
            <ac:spMk id="687" creationId="{00000000-0000-0000-0000-000000000000}"/>
          </ac:spMkLst>
        </pc:spChg>
        <pc:grpChg chg="del">
          <ac:chgData name="Hải Ngân Đinh" userId="b56d41eb1ff6fed2" providerId="LiveId" clId="{3B732638-5FAB-9C45-AF87-10C22F43D330}" dt="2022-12-27T03:33:32.034" v="6942" actId="478"/>
          <ac:grpSpMkLst>
            <pc:docMk/>
            <pc:sldMk cId="0" sldId="279"/>
            <ac:grpSpMk id="688" creationId="{00000000-0000-0000-0000-000000000000}"/>
          </ac:grpSpMkLst>
        </pc:grpChg>
        <pc:cxnChg chg="add del mod">
          <ac:chgData name="Hải Ngân Đinh" userId="b56d41eb1ff6fed2" providerId="LiveId" clId="{3B732638-5FAB-9C45-AF87-10C22F43D330}" dt="2022-12-27T03:36:13.579" v="7311" actId="478"/>
          <ac:cxnSpMkLst>
            <pc:docMk/>
            <pc:sldMk cId="0" sldId="279"/>
            <ac:cxnSpMk id="9" creationId="{939A7347-D501-B151-370D-325DB8E390A9}"/>
          </ac:cxnSpMkLst>
        </pc:cxnChg>
        <pc:cxnChg chg="add del mod">
          <ac:chgData name="Hải Ngân Đinh" userId="b56d41eb1ff6fed2" providerId="LiveId" clId="{3B732638-5FAB-9C45-AF87-10C22F43D330}" dt="2022-12-27T03:36:02.123" v="7308" actId="478"/>
          <ac:cxnSpMkLst>
            <pc:docMk/>
            <pc:sldMk cId="0" sldId="279"/>
            <ac:cxnSpMk id="10" creationId="{C919050E-FDCF-E2BC-5277-16511EF4390F}"/>
          </ac:cxnSpMkLst>
        </pc:cxnChg>
        <pc:cxnChg chg="add mod">
          <ac:chgData name="Hải Ngân Đinh" userId="b56d41eb1ff6fed2" providerId="LiveId" clId="{3B732638-5FAB-9C45-AF87-10C22F43D330}" dt="2022-12-27T03:37:06.975" v="7338" actId="1035"/>
          <ac:cxnSpMkLst>
            <pc:docMk/>
            <pc:sldMk cId="0" sldId="279"/>
            <ac:cxnSpMk id="21" creationId="{F3A09B81-4D56-558F-B17F-279E451DD67A}"/>
          </ac:cxnSpMkLst>
        </pc:cxnChg>
        <pc:cxnChg chg="add mod">
          <ac:chgData name="Hải Ngân Đinh" userId="b56d41eb1ff6fed2" providerId="LiveId" clId="{3B732638-5FAB-9C45-AF87-10C22F43D330}" dt="2022-12-27T03:37:06.975" v="7338" actId="1035"/>
          <ac:cxnSpMkLst>
            <pc:docMk/>
            <pc:sldMk cId="0" sldId="279"/>
            <ac:cxnSpMk id="24" creationId="{E566472A-6359-F12C-CD55-3035C83C8C53}"/>
          </ac:cxnSpMkLst>
        </pc:cxnChg>
        <pc:cxnChg chg="add mod">
          <ac:chgData name="Hải Ngân Đinh" userId="b56d41eb1ff6fed2" providerId="LiveId" clId="{3B732638-5FAB-9C45-AF87-10C22F43D330}" dt="2022-12-27T03:37:06.975" v="7338" actId="1035"/>
          <ac:cxnSpMkLst>
            <pc:docMk/>
            <pc:sldMk cId="0" sldId="279"/>
            <ac:cxnSpMk id="26" creationId="{19F2C50A-1678-6A15-672F-16C1A2335D33}"/>
          </ac:cxnSpMkLst>
        </pc:cxnChg>
        <pc:cxnChg chg="add mod">
          <ac:chgData name="Hải Ngân Đinh" userId="b56d41eb1ff6fed2" providerId="LiveId" clId="{3B732638-5FAB-9C45-AF87-10C22F43D330}" dt="2022-12-27T03:37:06.975" v="7338" actId="1035"/>
          <ac:cxnSpMkLst>
            <pc:docMk/>
            <pc:sldMk cId="0" sldId="279"/>
            <ac:cxnSpMk id="28" creationId="{CF82F480-E058-3F50-F16F-33ED964F9AAF}"/>
          </ac:cxnSpMkLst>
        </pc:cxnChg>
        <pc:cxnChg chg="add mod">
          <ac:chgData name="Hải Ngân Đinh" userId="b56d41eb1ff6fed2" providerId="LiveId" clId="{3B732638-5FAB-9C45-AF87-10C22F43D330}" dt="2022-12-27T03:37:06.975" v="7338" actId="1035"/>
          <ac:cxnSpMkLst>
            <pc:docMk/>
            <pc:sldMk cId="0" sldId="279"/>
            <ac:cxnSpMk id="30" creationId="{1E78A44B-5163-A1F0-C9C7-E6E302630F34}"/>
          </ac:cxnSpMkLst>
        </pc:cxnChg>
      </pc:sldChg>
      <pc:sldChg chg="addSp delSp modSp mod ord modTransition delAnim modAnim">
        <pc:chgData name="Hải Ngân Đinh" userId="b56d41eb1ff6fed2" providerId="LiveId" clId="{3B732638-5FAB-9C45-AF87-10C22F43D330}" dt="2022-12-27T06:15:53.554" v="13781"/>
        <pc:sldMkLst>
          <pc:docMk/>
          <pc:sldMk cId="0" sldId="280"/>
        </pc:sldMkLst>
        <pc:spChg chg="add del mod">
          <ac:chgData name="Hải Ngân Đinh" userId="b56d41eb1ff6fed2" providerId="LiveId" clId="{3B732638-5FAB-9C45-AF87-10C22F43D330}" dt="2022-12-27T04:11:27.297" v="10014" actId="478"/>
          <ac:spMkLst>
            <pc:docMk/>
            <pc:sldMk cId="0" sldId="280"/>
            <ac:spMk id="3" creationId="{611273EB-0C9E-F25C-039E-C1F33EA2BBC6}"/>
          </ac:spMkLst>
        </pc:spChg>
        <pc:spChg chg="add del mod">
          <ac:chgData name="Hải Ngân Đinh" userId="b56d41eb1ff6fed2" providerId="LiveId" clId="{3B732638-5FAB-9C45-AF87-10C22F43D330}" dt="2022-12-27T04:16:00.368" v="10456" actId="478"/>
          <ac:spMkLst>
            <pc:docMk/>
            <pc:sldMk cId="0" sldId="280"/>
            <ac:spMk id="4" creationId="{4E82CD6B-A449-2AD3-FECC-BBF3B71118BC}"/>
          </ac:spMkLst>
        </pc:spChg>
        <pc:spChg chg="add mod">
          <ac:chgData name="Hải Ngân Đinh" userId="b56d41eb1ff6fed2" providerId="LiveId" clId="{3B732638-5FAB-9C45-AF87-10C22F43D330}" dt="2022-12-27T04:20:14.104" v="10714" actId="1036"/>
          <ac:spMkLst>
            <pc:docMk/>
            <pc:sldMk cId="0" sldId="280"/>
            <ac:spMk id="6" creationId="{7C23FEA3-905D-BB4F-BD18-6FB6783D3214}"/>
          </ac:spMkLst>
        </pc:spChg>
        <pc:spChg chg="add mod">
          <ac:chgData name="Hải Ngân Đinh" userId="b56d41eb1ff6fed2" providerId="LiveId" clId="{3B732638-5FAB-9C45-AF87-10C22F43D330}" dt="2022-12-27T04:20:14.104" v="10714" actId="1036"/>
          <ac:spMkLst>
            <pc:docMk/>
            <pc:sldMk cId="0" sldId="280"/>
            <ac:spMk id="7" creationId="{9852AEC5-4F92-0AC3-43BB-456C3FC52D55}"/>
          </ac:spMkLst>
        </pc:spChg>
        <pc:spChg chg="add mod">
          <ac:chgData name="Hải Ngân Đinh" userId="b56d41eb1ff6fed2" providerId="LiveId" clId="{3B732638-5FAB-9C45-AF87-10C22F43D330}" dt="2022-12-27T04:20:14.104" v="10714" actId="1036"/>
          <ac:spMkLst>
            <pc:docMk/>
            <pc:sldMk cId="0" sldId="280"/>
            <ac:spMk id="8" creationId="{27D47533-2B65-6561-8061-3A19B82FA392}"/>
          </ac:spMkLst>
        </pc:spChg>
        <pc:spChg chg="add del mod">
          <ac:chgData name="Hải Ngân Đinh" userId="b56d41eb1ff6fed2" providerId="LiveId" clId="{3B732638-5FAB-9C45-AF87-10C22F43D330}" dt="2022-12-27T04:13:07.573" v="10071"/>
          <ac:spMkLst>
            <pc:docMk/>
            <pc:sldMk cId="0" sldId="280"/>
            <ac:spMk id="9" creationId="{594D56AB-107E-135C-9606-A825E0867011}"/>
          </ac:spMkLst>
        </pc:spChg>
        <pc:spChg chg="add mod">
          <ac:chgData name="Hải Ngân Đinh" userId="b56d41eb1ff6fed2" providerId="LiveId" clId="{3B732638-5FAB-9C45-AF87-10C22F43D330}" dt="2022-12-27T04:20:14.104" v="10714" actId="1036"/>
          <ac:spMkLst>
            <pc:docMk/>
            <pc:sldMk cId="0" sldId="280"/>
            <ac:spMk id="10" creationId="{6076573B-5FDF-8684-87E7-10740C5D8E3D}"/>
          </ac:spMkLst>
        </pc:spChg>
        <pc:spChg chg="add mod">
          <ac:chgData name="Hải Ngân Đinh" userId="b56d41eb1ff6fed2" providerId="LiveId" clId="{3B732638-5FAB-9C45-AF87-10C22F43D330}" dt="2022-12-27T04:20:14.104" v="10714" actId="1036"/>
          <ac:spMkLst>
            <pc:docMk/>
            <pc:sldMk cId="0" sldId="280"/>
            <ac:spMk id="11" creationId="{46C3C0B6-060B-D016-CD43-102B88264B7E}"/>
          </ac:spMkLst>
        </pc:spChg>
        <pc:spChg chg="add mod">
          <ac:chgData name="Hải Ngân Đinh" userId="b56d41eb1ff6fed2" providerId="LiveId" clId="{3B732638-5FAB-9C45-AF87-10C22F43D330}" dt="2022-12-27T04:20:14.104" v="10714" actId="1036"/>
          <ac:spMkLst>
            <pc:docMk/>
            <pc:sldMk cId="0" sldId="280"/>
            <ac:spMk id="12" creationId="{DAD11FA0-0D81-AD34-58D7-7A4C9074DA60}"/>
          </ac:spMkLst>
        </pc:spChg>
        <pc:spChg chg="add mod">
          <ac:chgData name="Hải Ngân Đinh" userId="b56d41eb1ff6fed2" providerId="LiveId" clId="{3B732638-5FAB-9C45-AF87-10C22F43D330}" dt="2022-12-27T04:20:14.104" v="10714" actId="1036"/>
          <ac:spMkLst>
            <pc:docMk/>
            <pc:sldMk cId="0" sldId="280"/>
            <ac:spMk id="13" creationId="{7EE790CB-5E2C-ED98-57FB-038AE78133D6}"/>
          </ac:spMkLst>
        </pc:spChg>
        <pc:spChg chg="add mod">
          <ac:chgData name="Hải Ngân Đinh" userId="b56d41eb1ff6fed2" providerId="LiveId" clId="{3B732638-5FAB-9C45-AF87-10C22F43D330}" dt="2022-12-27T04:20:14.104" v="10714" actId="1036"/>
          <ac:spMkLst>
            <pc:docMk/>
            <pc:sldMk cId="0" sldId="280"/>
            <ac:spMk id="14" creationId="{97B0B72A-9BC0-F82A-2FB7-74AC9C29DB07}"/>
          </ac:spMkLst>
        </pc:spChg>
        <pc:spChg chg="add mod">
          <ac:chgData name="Hải Ngân Đinh" userId="b56d41eb1ff6fed2" providerId="LiveId" clId="{3B732638-5FAB-9C45-AF87-10C22F43D330}" dt="2022-12-27T04:20:14.104" v="10714" actId="1036"/>
          <ac:spMkLst>
            <pc:docMk/>
            <pc:sldMk cId="0" sldId="280"/>
            <ac:spMk id="15" creationId="{ADE45F99-6BBE-6610-48FF-4BB79F558FBB}"/>
          </ac:spMkLst>
        </pc:spChg>
        <pc:spChg chg="del">
          <ac:chgData name="Hải Ngân Đinh" userId="b56d41eb1ff6fed2" providerId="LiveId" clId="{3B732638-5FAB-9C45-AF87-10C22F43D330}" dt="2022-12-27T04:11:26.953" v="10013" actId="478"/>
          <ac:spMkLst>
            <pc:docMk/>
            <pc:sldMk cId="0" sldId="280"/>
            <ac:spMk id="699" creationId="{00000000-0000-0000-0000-000000000000}"/>
          </ac:spMkLst>
        </pc:spChg>
        <pc:spChg chg="del">
          <ac:chgData name="Hải Ngân Đinh" userId="b56d41eb1ff6fed2" providerId="LiveId" clId="{3B732638-5FAB-9C45-AF87-10C22F43D330}" dt="2022-12-27T04:11:26.953" v="10013" actId="478"/>
          <ac:spMkLst>
            <pc:docMk/>
            <pc:sldMk cId="0" sldId="280"/>
            <ac:spMk id="700" creationId="{00000000-0000-0000-0000-000000000000}"/>
          </ac:spMkLst>
        </pc:spChg>
        <pc:spChg chg="del">
          <ac:chgData name="Hải Ngân Đinh" userId="b56d41eb1ff6fed2" providerId="LiveId" clId="{3B732638-5FAB-9C45-AF87-10C22F43D330}" dt="2022-12-27T04:11:26.953" v="10013" actId="478"/>
          <ac:spMkLst>
            <pc:docMk/>
            <pc:sldMk cId="0" sldId="280"/>
            <ac:spMk id="702" creationId="{00000000-0000-0000-0000-000000000000}"/>
          </ac:spMkLst>
        </pc:spChg>
        <pc:spChg chg="del">
          <ac:chgData name="Hải Ngân Đinh" userId="b56d41eb1ff6fed2" providerId="LiveId" clId="{3B732638-5FAB-9C45-AF87-10C22F43D330}" dt="2022-12-27T04:11:26.953" v="10013" actId="478"/>
          <ac:spMkLst>
            <pc:docMk/>
            <pc:sldMk cId="0" sldId="280"/>
            <ac:spMk id="703" creationId="{00000000-0000-0000-0000-000000000000}"/>
          </ac:spMkLst>
        </pc:spChg>
        <pc:spChg chg="del">
          <ac:chgData name="Hải Ngân Đinh" userId="b56d41eb1ff6fed2" providerId="LiveId" clId="{3B732638-5FAB-9C45-AF87-10C22F43D330}" dt="2022-12-27T04:11:26.953" v="10013" actId="478"/>
          <ac:spMkLst>
            <pc:docMk/>
            <pc:sldMk cId="0" sldId="280"/>
            <ac:spMk id="706" creationId="{00000000-0000-0000-0000-000000000000}"/>
          </ac:spMkLst>
        </pc:spChg>
        <pc:grpChg chg="del">
          <ac:chgData name="Hải Ngân Đinh" userId="b56d41eb1ff6fed2" providerId="LiveId" clId="{3B732638-5FAB-9C45-AF87-10C22F43D330}" dt="2022-12-27T04:11:26.953" v="10013" actId="478"/>
          <ac:grpSpMkLst>
            <pc:docMk/>
            <pc:sldMk cId="0" sldId="280"/>
            <ac:grpSpMk id="707" creationId="{00000000-0000-0000-0000-000000000000}"/>
          </ac:grpSpMkLst>
        </pc:grpChg>
        <pc:grpChg chg="del">
          <ac:chgData name="Hải Ngân Đinh" userId="b56d41eb1ff6fed2" providerId="LiveId" clId="{3B732638-5FAB-9C45-AF87-10C22F43D330}" dt="2022-12-27T04:11:26.953" v="10013" actId="478"/>
          <ac:grpSpMkLst>
            <pc:docMk/>
            <pc:sldMk cId="0" sldId="280"/>
            <ac:grpSpMk id="710" creationId="{00000000-0000-0000-0000-000000000000}"/>
          </ac:grpSpMkLst>
        </pc:grpChg>
        <pc:picChg chg="del">
          <ac:chgData name="Hải Ngân Đinh" userId="b56d41eb1ff6fed2" providerId="LiveId" clId="{3B732638-5FAB-9C45-AF87-10C22F43D330}" dt="2022-12-27T04:11:26.953" v="10013" actId="478"/>
          <ac:picMkLst>
            <pc:docMk/>
            <pc:sldMk cId="0" sldId="280"/>
            <ac:picMk id="701" creationId="{00000000-0000-0000-0000-000000000000}"/>
          </ac:picMkLst>
        </pc:picChg>
        <pc:picChg chg="del">
          <ac:chgData name="Hải Ngân Đinh" userId="b56d41eb1ff6fed2" providerId="LiveId" clId="{3B732638-5FAB-9C45-AF87-10C22F43D330}" dt="2022-12-27T04:11:26.953" v="10013" actId="478"/>
          <ac:picMkLst>
            <pc:docMk/>
            <pc:sldMk cId="0" sldId="280"/>
            <ac:picMk id="704" creationId="{00000000-0000-0000-0000-000000000000}"/>
          </ac:picMkLst>
        </pc:picChg>
        <pc:picChg chg="del">
          <ac:chgData name="Hải Ngân Đinh" userId="b56d41eb1ff6fed2" providerId="LiveId" clId="{3B732638-5FAB-9C45-AF87-10C22F43D330}" dt="2022-12-27T04:11:26.953" v="10013" actId="478"/>
          <ac:picMkLst>
            <pc:docMk/>
            <pc:sldMk cId="0" sldId="280"/>
            <ac:picMk id="705" creationId="{00000000-0000-0000-0000-000000000000}"/>
          </ac:picMkLst>
        </pc:picChg>
        <pc:picChg chg="del">
          <ac:chgData name="Hải Ngân Đinh" userId="b56d41eb1ff6fed2" providerId="LiveId" clId="{3B732638-5FAB-9C45-AF87-10C22F43D330}" dt="2022-12-27T04:11:26.953" v="10013" actId="478"/>
          <ac:picMkLst>
            <pc:docMk/>
            <pc:sldMk cId="0" sldId="280"/>
            <ac:picMk id="713" creationId="{00000000-0000-0000-0000-000000000000}"/>
          </ac:picMkLst>
        </pc:picChg>
      </pc:sldChg>
      <pc:sldChg chg="addSp delSp modSp mod ord modTransition modAnim">
        <pc:chgData name="Hải Ngân Đinh" userId="b56d41eb1ff6fed2" providerId="LiveId" clId="{3B732638-5FAB-9C45-AF87-10C22F43D330}" dt="2022-12-27T06:16:03.318" v="13784"/>
        <pc:sldMkLst>
          <pc:docMk/>
          <pc:sldMk cId="0" sldId="281"/>
        </pc:sldMkLst>
        <pc:spChg chg="add del mod">
          <ac:chgData name="Hải Ngân Đinh" userId="b56d41eb1ff6fed2" providerId="LiveId" clId="{3B732638-5FAB-9C45-AF87-10C22F43D330}" dt="2022-12-27T04:20:27.755" v="10717" actId="478"/>
          <ac:spMkLst>
            <pc:docMk/>
            <pc:sldMk cId="0" sldId="281"/>
            <ac:spMk id="3" creationId="{80BC9268-C650-647B-DACC-7930844DF913}"/>
          </ac:spMkLst>
        </pc:spChg>
        <pc:spChg chg="add del mod">
          <ac:chgData name="Hải Ngân Đinh" userId="b56d41eb1ff6fed2" providerId="LiveId" clId="{3B732638-5FAB-9C45-AF87-10C22F43D330}" dt="2022-12-27T04:20:27.755" v="10717" actId="478"/>
          <ac:spMkLst>
            <pc:docMk/>
            <pc:sldMk cId="0" sldId="281"/>
            <ac:spMk id="5" creationId="{15D82130-7DF4-D584-F4E1-F19FD633EA45}"/>
          </ac:spMkLst>
        </pc:spChg>
        <pc:spChg chg="add del mod">
          <ac:chgData name="Hải Ngân Đinh" userId="b56d41eb1ff6fed2" providerId="LiveId" clId="{3B732638-5FAB-9C45-AF87-10C22F43D330}" dt="2022-12-27T04:20:27.755" v="10717" actId="478"/>
          <ac:spMkLst>
            <pc:docMk/>
            <pc:sldMk cId="0" sldId="281"/>
            <ac:spMk id="7" creationId="{5B3593EE-6EE9-6F68-F989-0C23D289C7A1}"/>
          </ac:spMkLst>
        </pc:spChg>
        <pc:spChg chg="add mod">
          <ac:chgData name="Hải Ngân Đinh" userId="b56d41eb1ff6fed2" providerId="LiveId" clId="{3B732638-5FAB-9C45-AF87-10C22F43D330}" dt="2022-12-27T04:22:03.432" v="10808" actId="1036"/>
          <ac:spMkLst>
            <pc:docMk/>
            <pc:sldMk cId="0" sldId="281"/>
            <ac:spMk id="8" creationId="{968682BE-6FDD-C84A-8773-1B8C1524D5A2}"/>
          </ac:spMkLst>
        </pc:spChg>
        <pc:spChg chg="add mod">
          <ac:chgData name="Hải Ngân Đinh" userId="b56d41eb1ff6fed2" providerId="LiveId" clId="{3B732638-5FAB-9C45-AF87-10C22F43D330}" dt="2022-12-27T04:22:03.432" v="10808" actId="1036"/>
          <ac:spMkLst>
            <pc:docMk/>
            <pc:sldMk cId="0" sldId="281"/>
            <ac:spMk id="9" creationId="{C7FFE500-19B1-922B-B3D4-0A7F1B7A4467}"/>
          </ac:spMkLst>
        </pc:spChg>
        <pc:spChg chg="add mod">
          <ac:chgData name="Hải Ngân Đinh" userId="b56d41eb1ff6fed2" providerId="LiveId" clId="{3B732638-5FAB-9C45-AF87-10C22F43D330}" dt="2022-12-27T04:22:03.432" v="10808" actId="1036"/>
          <ac:spMkLst>
            <pc:docMk/>
            <pc:sldMk cId="0" sldId="281"/>
            <ac:spMk id="10" creationId="{6F04B5CA-0694-4B08-5BB7-235B384A4C8E}"/>
          </ac:spMkLst>
        </pc:spChg>
        <pc:spChg chg="del">
          <ac:chgData name="Hải Ngân Đinh" userId="b56d41eb1ff6fed2" providerId="LiveId" clId="{3B732638-5FAB-9C45-AF87-10C22F43D330}" dt="2022-12-27T04:20:27.368" v="10716" actId="478"/>
          <ac:spMkLst>
            <pc:docMk/>
            <pc:sldMk cId="0" sldId="281"/>
            <ac:spMk id="718" creationId="{00000000-0000-0000-0000-000000000000}"/>
          </ac:spMkLst>
        </pc:spChg>
        <pc:spChg chg="del">
          <ac:chgData name="Hải Ngân Đinh" userId="b56d41eb1ff6fed2" providerId="LiveId" clId="{3B732638-5FAB-9C45-AF87-10C22F43D330}" dt="2022-12-27T04:20:27.368" v="10716" actId="478"/>
          <ac:spMkLst>
            <pc:docMk/>
            <pc:sldMk cId="0" sldId="281"/>
            <ac:spMk id="719" creationId="{00000000-0000-0000-0000-000000000000}"/>
          </ac:spMkLst>
        </pc:spChg>
        <pc:spChg chg="del">
          <ac:chgData name="Hải Ngân Đinh" userId="b56d41eb1ff6fed2" providerId="LiveId" clId="{3B732638-5FAB-9C45-AF87-10C22F43D330}" dt="2022-12-27T04:20:27.368" v="10716" actId="478"/>
          <ac:spMkLst>
            <pc:docMk/>
            <pc:sldMk cId="0" sldId="281"/>
            <ac:spMk id="720" creationId="{00000000-0000-0000-0000-000000000000}"/>
          </ac:spMkLst>
        </pc:spChg>
        <pc:spChg chg="del">
          <ac:chgData name="Hải Ngân Đinh" userId="b56d41eb1ff6fed2" providerId="LiveId" clId="{3B732638-5FAB-9C45-AF87-10C22F43D330}" dt="2022-12-27T04:20:27.368" v="10716" actId="478"/>
          <ac:spMkLst>
            <pc:docMk/>
            <pc:sldMk cId="0" sldId="281"/>
            <ac:spMk id="723" creationId="{00000000-0000-0000-0000-000000000000}"/>
          </ac:spMkLst>
        </pc:spChg>
        <pc:spChg chg="del">
          <ac:chgData name="Hải Ngân Đinh" userId="b56d41eb1ff6fed2" providerId="LiveId" clId="{3B732638-5FAB-9C45-AF87-10C22F43D330}" dt="2022-12-27T04:20:27.368" v="10716" actId="478"/>
          <ac:spMkLst>
            <pc:docMk/>
            <pc:sldMk cId="0" sldId="281"/>
            <ac:spMk id="724" creationId="{00000000-0000-0000-0000-000000000000}"/>
          </ac:spMkLst>
        </pc:spChg>
        <pc:picChg chg="del">
          <ac:chgData name="Hải Ngân Đinh" userId="b56d41eb1ff6fed2" providerId="LiveId" clId="{3B732638-5FAB-9C45-AF87-10C22F43D330}" dt="2022-12-27T04:20:27.368" v="10716" actId="478"/>
          <ac:picMkLst>
            <pc:docMk/>
            <pc:sldMk cId="0" sldId="281"/>
            <ac:picMk id="721" creationId="{00000000-0000-0000-0000-000000000000}"/>
          </ac:picMkLst>
        </pc:picChg>
        <pc:picChg chg="del">
          <ac:chgData name="Hải Ngân Đinh" userId="b56d41eb1ff6fed2" providerId="LiveId" clId="{3B732638-5FAB-9C45-AF87-10C22F43D330}" dt="2022-12-27T04:20:27.368" v="10716" actId="478"/>
          <ac:picMkLst>
            <pc:docMk/>
            <pc:sldMk cId="0" sldId="281"/>
            <ac:picMk id="722" creationId="{00000000-0000-0000-0000-000000000000}"/>
          </ac:picMkLst>
        </pc:picChg>
      </pc:sldChg>
      <pc:sldChg chg="addSp delSp modSp mod ord modTransition modAnim">
        <pc:chgData name="Hải Ngân Đinh" userId="b56d41eb1ff6fed2" providerId="LiveId" clId="{3B732638-5FAB-9C45-AF87-10C22F43D330}" dt="2022-12-27T06:21:31.640" v="13838"/>
        <pc:sldMkLst>
          <pc:docMk/>
          <pc:sldMk cId="0" sldId="282"/>
        </pc:sldMkLst>
        <pc:spChg chg="add del mod">
          <ac:chgData name="Hải Ngân Đinh" userId="b56d41eb1ff6fed2" providerId="LiveId" clId="{3B732638-5FAB-9C45-AF87-10C22F43D330}" dt="2022-12-27T04:01:42.077" v="8988" actId="478"/>
          <ac:spMkLst>
            <pc:docMk/>
            <pc:sldMk cId="0" sldId="282"/>
            <ac:spMk id="3" creationId="{4FA66612-120B-D839-5463-6C99223B670D}"/>
          </ac:spMkLst>
        </pc:spChg>
        <pc:spChg chg="add mod">
          <ac:chgData name="Hải Ngân Đinh" userId="b56d41eb1ff6fed2" providerId="LiveId" clId="{3B732638-5FAB-9C45-AF87-10C22F43D330}" dt="2022-12-27T04:01:45.820" v="8989"/>
          <ac:spMkLst>
            <pc:docMk/>
            <pc:sldMk cId="0" sldId="282"/>
            <ac:spMk id="4" creationId="{72292E26-3DBC-A3F9-BD5D-4803118A5AB4}"/>
          </ac:spMkLst>
        </pc:spChg>
        <pc:spChg chg="add mod">
          <ac:chgData name="Hải Ngân Đinh" userId="b56d41eb1ff6fed2" providerId="LiveId" clId="{3B732638-5FAB-9C45-AF87-10C22F43D330}" dt="2022-12-27T04:02:51.540" v="9029" actId="1076"/>
          <ac:spMkLst>
            <pc:docMk/>
            <pc:sldMk cId="0" sldId="282"/>
            <ac:spMk id="5" creationId="{9155E065-4F17-BCFA-F347-5B87BA704DB3}"/>
          </ac:spMkLst>
        </pc:spChg>
        <pc:spChg chg="add mod">
          <ac:chgData name="Hải Ngân Đinh" userId="b56d41eb1ff6fed2" providerId="LiveId" clId="{3B732638-5FAB-9C45-AF87-10C22F43D330}" dt="2022-12-27T04:06:41.659" v="9313" actId="1076"/>
          <ac:spMkLst>
            <pc:docMk/>
            <pc:sldMk cId="0" sldId="282"/>
            <ac:spMk id="6" creationId="{F80320DC-A544-4FC7-2083-3717F0C93F6E}"/>
          </ac:spMkLst>
        </pc:spChg>
        <pc:spChg chg="add mod">
          <ac:chgData name="Hải Ngân Đinh" userId="b56d41eb1ff6fed2" providerId="LiveId" clId="{3B732638-5FAB-9C45-AF87-10C22F43D330}" dt="2022-12-27T04:06:11.111" v="9221" actId="1076"/>
          <ac:spMkLst>
            <pc:docMk/>
            <pc:sldMk cId="0" sldId="282"/>
            <ac:spMk id="7" creationId="{1A693618-3C33-571F-28DC-8DE975C9F672}"/>
          </ac:spMkLst>
        </pc:spChg>
        <pc:spChg chg="add mod">
          <ac:chgData name="Hải Ngân Đinh" userId="b56d41eb1ff6fed2" providerId="LiveId" clId="{3B732638-5FAB-9C45-AF87-10C22F43D330}" dt="2022-12-27T04:06:40.297" v="9312" actId="1076"/>
          <ac:spMkLst>
            <pc:docMk/>
            <pc:sldMk cId="0" sldId="282"/>
            <ac:spMk id="8" creationId="{2C19D3B4-4A4C-EDD3-C5A3-04B3BFBF35DB}"/>
          </ac:spMkLst>
        </pc:spChg>
        <pc:spChg chg="del">
          <ac:chgData name="Hải Ngân Đinh" userId="b56d41eb1ff6fed2" providerId="LiveId" clId="{3B732638-5FAB-9C45-AF87-10C22F43D330}" dt="2022-12-27T04:01:41.734" v="8987" actId="478"/>
          <ac:spMkLst>
            <pc:docMk/>
            <pc:sldMk cId="0" sldId="282"/>
            <ac:spMk id="729" creationId="{00000000-0000-0000-0000-000000000000}"/>
          </ac:spMkLst>
        </pc:spChg>
        <pc:spChg chg="del">
          <ac:chgData name="Hải Ngân Đinh" userId="b56d41eb1ff6fed2" providerId="LiveId" clId="{3B732638-5FAB-9C45-AF87-10C22F43D330}" dt="2022-12-27T04:01:41.734" v="8987" actId="478"/>
          <ac:spMkLst>
            <pc:docMk/>
            <pc:sldMk cId="0" sldId="282"/>
            <ac:spMk id="735" creationId="{00000000-0000-0000-0000-000000000000}"/>
          </ac:spMkLst>
        </pc:spChg>
        <pc:spChg chg="del">
          <ac:chgData name="Hải Ngân Đinh" userId="b56d41eb1ff6fed2" providerId="LiveId" clId="{3B732638-5FAB-9C45-AF87-10C22F43D330}" dt="2022-12-27T04:01:41.734" v="8987" actId="478"/>
          <ac:spMkLst>
            <pc:docMk/>
            <pc:sldMk cId="0" sldId="282"/>
            <ac:spMk id="736" creationId="{00000000-0000-0000-0000-000000000000}"/>
          </ac:spMkLst>
        </pc:spChg>
        <pc:spChg chg="del">
          <ac:chgData name="Hải Ngân Đinh" userId="b56d41eb1ff6fed2" providerId="LiveId" clId="{3B732638-5FAB-9C45-AF87-10C22F43D330}" dt="2022-12-27T04:01:41.734" v="8987" actId="478"/>
          <ac:spMkLst>
            <pc:docMk/>
            <pc:sldMk cId="0" sldId="282"/>
            <ac:spMk id="737" creationId="{00000000-0000-0000-0000-000000000000}"/>
          </ac:spMkLst>
        </pc:spChg>
        <pc:spChg chg="del">
          <ac:chgData name="Hải Ngân Đinh" userId="b56d41eb1ff6fed2" providerId="LiveId" clId="{3B732638-5FAB-9C45-AF87-10C22F43D330}" dt="2022-12-27T04:01:41.734" v="8987" actId="478"/>
          <ac:spMkLst>
            <pc:docMk/>
            <pc:sldMk cId="0" sldId="282"/>
            <ac:spMk id="738" creationId="{00000000-0000-0000-0000-000000000000}"/>
          </ac:spMkLst>
        </pc:spChg>
        <pc:spChg chg="del">
          <ac:chgData name="Hải Ngân Đinh" userId="b56d41eb1ff6fed2" providerId="LiveId" clId="{3B732638-5FAB-9C45-AF87-10C22F43D330}" dt="2022-12-27T04:01:41.734" v="8987" actId="478"/>
          <ac:spMkLst>
            <pc:docMk/>
            <pc:sldMk cId="0" sldId="282"/>
            <ac:spMk id="742" creationId="{00000000-0000-0000-0000-000000000000}"/>
          </ac:spMkLst>
        </pc:spChg>
        <pc:spChg chg="del">
          <ac:chgData name="Hải Ngân Đinh" userId="b56d41eb1ff6fed2" providerId="LiveId" clId="{3B732638-5FAB-9C45-AF87-10C22F43D330}" dt="2022-12-27T04:01:41.734" v="8987" actId="478"/>
          <ac:spMkLst>
            <pc:docMk/>
            <pc:sldMk cId="0" sldId="282"/>
            <ac:spMk id="746" creationId="{00000000-0000-0000-0000-000000000000}"/>
          </ac:spMkLst>
        </pc:spChg>
        <pc:spChg chg="del">
          <ac:chgData name="Hải Ngân Đinh" userId="b56d41eb1ff6fed2" providerId="LiveId" clId="{3B732638-5FAB-9C45-AF87-10C22F43D330}" dt="2022-12-27T04:01:41.734" v="8987" actId="478"/>
          <ac:spMkLst>
            <pc:docMk/>
            <pc:sldMk cId="0" sldId="282"/>
            <ac:spMk id="750" creationId="{00000000-0000-0000-0000-000000000000}"/>
          </ac:spMkLst>
        </pc:spChg>
        <pc:spChg chg="del">
          <ac:chgData name="Hải Ngân Đinh" userId="b56d41eb1ff6fed2" providerId="LiveId" clId="{3B732638-5FAB-9C45-AF87-10C22F43D330}" dt="2022-12-27T04:01:41.734" v="8987" actId="478"/>
          <ac:spMkLst>
            <pc:docMk/>
            <pc:sldMk cId="0" sldId="282"/>
            <ac:spMk id="757" creationId="{00000000-0000-0000-0000-000000000000}"/>
          </ac:spMkLst>
        </pc:spChg>
        <pc:grpChg chg="del">
          <ac:chgData name="Hải Ngân Đinh" userId="b56d41eb1ff6fed2" providerId="LiveId" clId="{3B732638-5FAB-9C45-AF87-10C22F43D330}" dt="2022-12-27T04:01:41.734" v="8987" actId="478"/>
          <ac:grpSpMkLst>
            <pc:docMk/>
            <pc:sldMk cId="0" sldId="282"/>
            <ac:grpSpMk id="730" creationId="{00000000-0000-0000-0000-000000000000}"/>
          </ac:grpSpMkLst>
        </pc:grpChg>
        <pc:grpChg chg="del">
          <ac:chgData name="Hải Ngân Đinh" userId="b56d41eb1ff6fed2" providerId="LiveId" clId="{3B732638-5FAB-9C45-AF87-10C22F43D330}" dt="2022-12-27T04:01:41.734" v="8987" actId="478"/>
          <ac:grpSpMkLst>
            <pc:docMk/>
            <pc:sldMk cId="0" sldId="282"/>
            <ac:grpSpMk id="739" creationId="{00000000-0000-0000-0000-000000000000}"/>
          </ac:grpSpMkLst>
        </pc:grpChg>
        <pc:grpChg chg="del">
          <ac:chgData name="Hải Ngân Đinh" userId="b56d41eb1ff6fed2" providerId="LiveId" clId="{3B732638-5FAB-9C45-AF87-10C22F43D330}" dt="2022-12-27T04:01:41.734" v="8987" actId="478"/>
          <ac:grpSpMkLst>
            <pc:docMk/>
            <pc:sldMk cId="0" sldId="282"/>
            <ac:grpSpMk id="743" creationId="{00000000-0000-0000-0000-000000000000}"/>
          </ac:grpSpMkLst>
        </pc:grpChg>
        <pc:grpChg chg="del">
          <ac:chgData name="Hải Ngân Đinh" userId="b56d41eb1ff6fed2" providerId="LiveId" clId="{3B732638-5FAB-9C45-AF87-10C22F43D330}" dt="2022-12-27T04:01:41.734" v="8987" actId="478"/>
          <ac:grpSpMkLst>
            <pc:docMk/>
            <pc:sldMk cId="0" sldId="282"/>
            <ac:grpSpMk id="747" creationId="{00000000-0000-0000-0000-000000000000}"/>
          </ac:grpSpMkLst>
        </pc:grpChg>
        <pc:grpChg chg="del">
          <ac:chgData name="Hải Ngân Đinh" userId="b56d41eb1ff6fed2" providerId="LiveId" clId="{3B732638-5FAB-9C45-AF87-10C22F43D330}" dt="2022-12-27T04:01:41.734" v="8987" actId="478"/>
          <ac:grpSpMkLst>
            <pc:docMk/>
            <pc:sldMk cId="0" sldId="282"/>
            <ac:grpSpMk id="751" creationId="{00000000-0000-0000-0000-000000000000}"/>
          </ac:grpSpMkLst>
        </pc:grpChg>
        <pc:grpChg chg="del">
          <ac:chgData name="Hải Ngân Đinh" userId="b56d41eb1ff6fed2" providerId="LiveId" clId="{3B732638-5FAB-9C45-AF87-10C22F43D330}" dt="2022-12-27T04:01:41.734" v="8987" actId="478"/>
          <ac:grpSpMkLst>
            <pc:docMk/>
            <pc:sldMk cId="0" sldId="282"/>
            <ac:grpSpMk id="754" creationId="{00000000-0000-0000-0000-000000000000}"/>
          </ac:grpSpMkLst>
        </pc:grpChg>
        <pc:picChg chg="add mod">
          <ac:chgData name="Hải Ngân Đinh" userId="b56d41eb1ff6fed2" providerId="LiveId" clId="{3B732638-5FAB-9C45-AF87-10C22F43D330}" dt="2022-12-27T04:07:02.591" v="9321" actId="1076"/>
          <ac:picMkLst>
            <pc:docMk/>
            <pc:sldMk cId="0" sldId="282"/>
            <ac:picMk id="13" creationId="{0B70F5E2-2349-823F-ABF5-1C2D51484941}"/>
          </ac:picMkLst>
        </pc:picChg>
        <pc:cxnChg chg="add mod">
          <ac:chgData name="Hải Ngân Đinh" userId="b56d41eb1ff6fed2" providerId="LiveId" clId="{3B732638-5FAB-9C45-AF87-10C22F43D330}" dt="2022-12-27T04:06:53.660" v="9317" actId="1582"/>
          <ac:cxnSpMkLst>
            <pc:docMk/>
            <pc:sldMk cId="0" sldId="282"/>
            <ac:cxnSpMk id="10" creationId="{49503102-912F-E909-EC97-620D428E6B83}"/>
          </ac:cxnSpMkLst>
        </pc:cxnChg>
        <pc:cxnChg chg="add mod">
          <ac:chgData name="Hải Ngân Đinh" userId="b56d41eb1ff6fed2" providerId="LiveId" clId="{3B732638-5FAB-9C45-AF87-10C22F43D330}" dt="2022-12-27T04:06:53.660" v="9317" actId="1582"/>
          <ac:cxnSpMkLst>
            <pc:docMk/>
            <pc:sldMk cId="0" sldId="282"/>
            <ac:cxnSpMk id="12" creationId="{F52102B0-61E1-0B06-625C-A2DC23D2083A}"/>
          </ac:cxnSpMkLst>
        </pc:cxnChg>
        <pc:cxnChg chg="mod">
          <ac:chgData name="Hải Ngân Đinh" userId="b56d41eb1ff6fed2" providerId="LiveId" clId="{3B732638-5FAB-9C45-AF87-10C22F43D330}" dt="2022-12-27T04:01:41.734" v="8987" actId="478"/>
          <ac:cxnSpMkLst>
            <pc:docMk/>
            <pc:sldMk cId="0" sldId="282"/>
            <ac:cxnSpMk id="744" creationId="{00000000-0000-0000-0000-000000000000}"/>
          </ac:cxnSpMkLst>
        </pc:cxnChg>
        <pc:cxnChg chg="mod">
          <ac:chgData name="Hải Ngân Đinh" userId="b56d41eb1ff6fed2" providerId="LiveId" clId="{3B732638-5FAB-9C45-AF87-10C22F43D330}" dt="2022-12-27T04:01:41.734" v="8987" actId="478"/>
          <ac:cxnSpMkLst>
            <pc:docMk/>
            <pc:sldMk cId="0" sldId="282"/>
            <ac:cxnSpMk id="748" creationId="{00000000-0000-0000-0000-000000000000}"/>
          </ac:cxnSpMkLst>
        </pc:cxnChg>
        <pc:cxnChg chg="mod">
          <ac:chgData name="Hải Ngân Đinh" userId="b56d41eb1ff6fed2" providerId="LiveId" clId="{3B732638-5FAB-9C45-AF87-10C22F43D330}" dt="2022-12-27T04:01:41.734" v="8987" actId="478"/>
          <ac:cxnSpMkLst>
            <pc:docMk/>
            <pc:sldMk cId="0" sldId="282"/>
            <ac:cxnSpMk id="752" creationId="{00000000-0000-0000-0000-000000000000}"/>
          </ac:cxnSpMkLst>
        </pc:cxnChg>
        <pc:cxnChg chg="mod">
          <ac:chgData name="Hải Ngân Đinh" userId="b56d41eb1ff6fed2" providerId="LiveId" clId="{3B732638-5FAB-9C45-AF87-10C22F43D330}" dt="2022-12-27T04:01:41.734" v="8987" actId="478"/>
          <ac:cxnSpMkLst>
            <pc:docMk/>
            <pc:sldMk cId="0" sldId="282"/>
            <ac:cxnSpMk id="755" creationId="{00000000-0000-0000-0000-000000000000}"/>
          </ac:cxnSpMkLst>
        </pc:cxnChg>
      </pc:sldChg>
      <pc:sldChg chg="addSp delSp modSp mod ord modTransition modAnim">
        <pc:chgData name="Hải Ngân Đinh" userId="b56d41eb1ff6fed2" providerId="LiveId" clId="{3B732638-5FAB-9C45-AF87-10C22F43D330}" dt="2022-12-27T06:09:49.433" v="13672"/>
        <pc:sldMkLst>
          <pc:docMk/>
          <pc:sldMk cId="0" sldId="283"/>
        </pc:sldMkLst>
        <pc:spChg chg="add del mod">
          <ac:chgData name="Hải Ngân Đinh" userId="b56d41eb1ff6fed2" providerId="LiveId" clId="{3B732638-5FAB-9C45-AF87-10C22F43D330}" dt="2022-12-27T03:31:45.461" v="6917" actId="478"/>
          <ac:spMkLst>
            <pc:docMk/>
            <pc:sldMk cId="0" sldId="283"/>
            <ac:spMk id="3" creationId="{BA4EA475-3A52-CB9E-285D-254814741C44}"/>
          </ac:spMkLst>
        </pc:spChg>
        <pc:spChg chg="add del mod">
          <ac:chgData name="Hải Ngân Đinh" userId="b56d41eb1ff6fed2" providerId="LiveId" clId="{3B732638-5FAB-9C45-AF87-10C22F43D330}" dt="2022-12-27T03:31:45.461" v="6917" actId="478"/>
          <ac:spMkLst>
            <pc:docMk/>
            <pc:sldMk cId="0" sldId="283"/>
            <ac:spMk id="5" creationId="{C671C78F-D20C-4E43-F401-A263E8939E98}"/>
          </ac:spMkLst>
        </pc:spChg>
        <pc:spChg chg="add del mod">
          <ac:chgData name="Hải Ngân Đinh" userId="b56d41eb1ff6fed2" providerId="LiveId" clId="{3B732638-5FAB-9C45-AF87-10C22F43D330}" dt="2022-12-27T03:31:45.461" v="6917" actId="478"/>
          <ac:spMkLst>
            <pc:docMk/>
            <pc:sldMk cId="0" sldId="283"/>
            <ac:spMk id="7" creationId="{5E42317D-9D56-8251-9847-D55CB418E937}"/>
          </ac:spMkLst>
        </pc:spChg>
        <pc:spChg chg="add mod">
          <ac:chgData name="Hải Ngân Đinh" userId="b56d41eb1ff6fed2" providerId="LiveId" clId="{3B732638-5FAB-9C45-AF87-10C22F43D330}" dt="2022-12-27T03:33:10.146" v="6938" actId="20577"/>
          <ac:spMkLst>
            <pc:docMk/>
            <pc:sldMk cId="0" sldId="283"/>
            <ac:spMk id="9" creationId="{F577B30F-CFB5-EAA1-7FA0-90E1C09A88F5}"/>
          </ac:spMkLst>
        </pc:spChg>
        <pc:spChg chg="del">
          <ac:chgData name="Hải Ngân Đinh" userId="b56d41eb1ff6fed2" providerId="LiveId" clId="{3B732638-5FAB-9C45-AF87-10C22F43D330}" dt="2022-12-27T03:31:45.001" v="6916" actId="478"/>
          <ac:spMkLst>
            <pc:docMk/>
            <pc:sldMk cId="0" sldId="283"/>
            <ac:spMk id="763" creationId="{00000000-0000-0000-0000-000000000000}"/>
          </ac:spMkLst>
        </pc:spChg>
        <pc:spChg chg="del">
          <ac:chgData name="Hải Ngân Đinh" userId="b56d41eb1ff6fed2" providerId="LiveId" clId="{3B732638-5FAB-9C45-AF87-10C22F43D330}" dt="2022-12-27T03:31:45.001" v="6916" actId="478"/>
          <ac:spMkLst>
            <pc:docMk/>
            <pc:sldMk cId="0" sldId="283"/>
            <ac:spMk id="764" creationId="{00000000-0000-0000-0000-000000000000}"/>
          </ac:spMkLst>
        </pc:spChg>
        <pc:spChg chg="del">
          <ac:chgData name="Hải Ngân Đinh" userId="b56d41eb1ff6fed2" providerId="LiveId" clId="{3B732638-5FAB-9C45-AF87-10C22F43D330}" dt="2022-12-27T03:31:45.001" v="6916" actId="478"/>
          <ac:spMkLst>
            <pc:docMk/>
            <pc:sldMk cId="0" sldId="283"/>
            <ac:spMk id="766" creationId="{00000000-0000-0000-0000-000000000000}"/>
          </ac:spMkLst>
        </pc:spChg>
        <pc:grpChg chg="del">
          <ac:chgData name="Hải Ngân Đinh" userId="b56d41eb1ff6fed2" providerId="LiveId" clId="{3B732638-5FAB-9C45-AF87-10C22F43D330}" dt="2022-12-27T03:31:45.001" v="6916" actId="478"/>
          <ac:grpSpMkLst>
            <pc:docMk/>
            <pc:sldMk cId="0" sldId="283"/>
            <ac:grpSpMk id="767" creationId="{00000000-0000-0000-0000-000000000000}"/>
          </ac:grpSpMkLst>
        </pc:grpChg>
        <pc:grpChg chg="del">
          <ac:chgData name="Hải Ngân Đinh" userId="b56d41eb1ff6fed2" providerId="LiveId" clId="{3B732638-5FAB-9C45-AF87-10C22F43D330}" dt="2022-12-27T03:31:45.001" v="6916" actId="478"/>
          <ac:grpSpMkLst>
            <pc:docMk/>
            <pc:sldMk cId="0" sldId="283"/>
            <ac:grpSpMk id="770" creationId="{00000000-0000-0000-0000-000000000000}"/>
          </ac:grpSpMkLst>
        </pc:grpChg>
        <pc:picChg chg="del">
          <ac:chgData name="Hải Ngân Đinh" userId="b56d41eb1ff6fed2" providerId="LiveId" clId="{3B732638-5FAB-9C45-AF87-10C22F43D330}" dt="2022-12-27T03:31:45.001" v="6916" actId="478"/>
          <ac:picMkLst>
            <pc:docMk/>
            <pc:sldMk cId="0" sldId="283"/>
            <ac:picMk id="762" creationId="{00000000-0000-0000-0000-000000000000}"/>
          </ac:picMkLst>
        </pc:picChg>
        <pc:picChg chg="del">
          <ac:chgData name="Hải Ngân Đinh" userId="b56d41eb1ff6fed2" providerId="LiveId" clId="{3B732638-5FAB-9C45-AF87-10C22F43D330}" dt="2022-12-27T03:31:45.001" v="6916" actId="478"/>
          <ac:picMkLst>
            <pc:docMk/>
            <pc:sldMk cId="0" sldId="283"/>
            <ac:picMk id="765" creationId="{00000000-0000-0000-0000-000000000000}"/>
          </ac:picMkLst>
        </pc:picChg>
        <pc:picChg chg="add mod">
          <ac:chgData name="Hải Ngân Đinh" userId="b56d41eb1ff6fed2" providerId="LiveId" clId="{3B732638-5FAB-9C45-AF87-10C22F43D330}" dt="2022-12-27T03:32:43.631" v="6920" actId="1076"/>
          <ac:picMkLst>
            <pc:docMk/>
            <pc:sldMk cId="0" sldId="283"/>
            <ac:picMk id="6146" creationId="{FEB86EA6-42DB-9967-F441-5C3E0E12F4AC}"/>
          </ac:picMkLst>
        </pc:picChg>
      </pc:sldChg>
      <pc:sldChg chg="addSp delSp modSp mod ord modTransition modAnim">
        <pc:chgData name="Hải Ngân Đinh" userId="b56d41eb1ff6fed2" providerId="LiveId" clId="{3B732638-5FAB-9C45-AF87-10C22F43D330}" dt="2022-12-27T06:15:01.288" v="13768"/>
        <pc:sldMkLst>
          <pc:docMk/>
          <pc:sldMk cId="0" sldId="284"/>
        </pc:sldMkLst>
        <pc:spChg chg="add del mod">
          <ac:chgData name="Hải Ngân Đinh" userId="b56d41eb1ff6fed2" providerId="LiveId" clId="{3B732638-5FAB-9C45-AF87-10C22F43D330}" dt="2022-12-27T04:07:45.533" v="9324" actId="478"/>
          <ac:spMkLst>
            <pc:docMk/>
            <pc:sldMk cId="0" sldId="284"/>
            <ac:spMk id="3" creationId="{161460D0-73B6-1E66-D2B9-700F9AE82202}"/>
          </ac:spMkLst>
        </pc:spChg>
        <pc:spChg chg="add mod">
          <ac:chgData name="Hải Ngân Đinh" userId="b56d41eb1ff6fed2" providerId="LiveId" clId="{3B732638-5FAB-9C45-AF87-10C22F43D330}" dt="2022-12-27T04:08:31.408" v="9422" actId="1076"/>
          <ac:spMkLst>
            <pc:docMk/>
            <pc:sldMk cId="0" sldId="284"/>
            <ac:spMk id="4" creationId="{523F0032-1291-F1A8-E04D-4B5B7A6213ED}"/>
          </ac:spMkLst>
        </pc:spChg>
        <pc:spChg chg="add mod">
          <ac:chgData name="Hải Ngân Đinh" userId="b56d41eb1ff6fed2" providerId="LiveId" clId="{3B732638-5FAB-9C45-AF87-10C22F43D330}" dt="2022-12-27T04:11:10.529" v="10011" actId="207"/>
          <ac:spMkLst>
            <pc:docMk/>
            <pc:sldMk cId="0" sldId="284"/>
            <ac:spMk id="5" creationId="{F845A08D-75CF-3278-6E83-AADB1C4BAFA5}"/>
          </ac:spMkLst>
        </pc:spChg>
        <pc:spChg chg="add mod">
          <ac:chgData name="Hải Ngân Đinh" userId="b56d41eb1ff6fed2" providerId="LiveId" clId="{3B732638-5FAB-9C45-AF87-10C22F43D330}" dt="2022-12-27T04:11:06.972" v="10010" actId="114"/>
          <ac:spMkLst>
            <pc:docMk/>
            <pc:sldMk cId="0" sldId="284"/>
            <ac:spMk id="6" creationId="{16FC7254-DDA7-4CD8-C285-03D8D2B37009}"/>
          </ac:spMkLst>
        </pc:spChg>
        <pc:spChg chg="del">
          <ac:chgData name="Hải Ngân Đinh" userId="b56d41eb1ff6fed2" providerId="LiveId" clId="{3B732638-5FAB-9C45-AF87-10C22F43D330}" dt="2022-12-27T04:07:45.175" v="9323" actId="478"/>
          <ac:spMkLst>
            <pc:docMk/>
            <pc:sldMk cId="0" sldId="284"/>
            <ac:spMk id="777" creationId="{00000000-0000-0000-0000-000000000000}"/>
          </ac:spMkLst>
        </pc:spChg>
        <pc:spChg chg="del">
          <ac:chgData name="Hải Ngân Đinh" userId="b56d41eb1ff6fed2" providerId="LiveId" clId="{3B732638-5FAB-9C45-AF87-10C22F43D330}" dt="2022-12-27T04:07:45.175" v="9323" actId="478"/>
          <ac:spMkLst>
            <pc:docMk/>
            <pc:sldMk cId="0" sldId="284"/>
            <ac:spMk id="789" creationId="{00000000-0000-0000-0000-000000000000}"/>
          </ac:spMkLst>
        </pc:spChg>
        <pc:spChg chg="del">
          <ac:chgData name="Hải Ngân Đinh" userId="b56d41eb1ff6fed2" providerId="LiveId" clId="{3B732638-5FAB-9C45-AF87-10C22F43D330}" dt="2022-12-27T04:07:45.175" v="9323" actId="478"/>
          <ac:spMkLst>
            <pc:docMk/>
            <pc:sldMk cId="0" sldId="284"/>
            <ac:spMk id="790" creationId="{00000000-0000-0000-0000-000000000000}"/>
          </ac:spMkLst>
        </pc:spChg>
        <pc:spChg chg="del">
          <ac:chgData name="Hải Ngân Đinh" userId="b56d41eb1ff6fed2" providerId="LiveId" clId="{3B732638-5FAB-9C45-AF87-10C22F43D330}" dt="2022-12-27T04:07:45.175" v="9323" actId="478"/>
          <ac:spMkLst>
            <pc:docMk/>
            <pc:sldMk cId="0" sldId="284"/>
            <ac:spMk id="791" creationId="{00000000-0000-0000-0000-000000000000}"/>
          </ac:spMkLst>
        </pc:spChg>
        <pc:spChg chg="del">
          <ac:chgData name="Hải Ngân Đinh" userId="b56d41eb1ff6fed2" providerId="LiveId" clId="{3B732638-5FAB-9C45-AF87-10C22F43D330}" dt="2022-12-27T04:07:45.175" v="9323" actId="478"/>
          <ac:spMkLst>
            <pc:docMk/>
            <pc:sldMk cId="0" sldId="284"/>
            <ac:spMk id="792" creationId="{00000000-0000-0000-0000-000000000000}"/>
          </ac:spMkLst>
        </pc:spChg>
        <pc:spChg chg="del">
          <ac:chgData name="Hải Ngân Đinh" userId="b56d41eb1ff6fed2" providerId="LiveId" clId="{3B732638-5FAB-9C45-AF87-10C22F43D330}" dt="2022-12-27T04:07:45.175" v="9323" actId="478"/>
          <ac:spMkLst>
            <pc:docMk/>
            <pc:sldMk cId="0" sldId="284"/>
            <ac:spMk id="793" creationId="{00000000-0000-0000-0000-000000000000}"/>
          </ac:spMkLst>
        </pc:spChg>
        <pc:spChg chg="del">
          <ac:chgData name="Hải Ngân Đinh" userId="b56d41eb1ff6fed2" providerId="LiveId" clId="{3B732638-5FAB-9C45-AF87-10C22F43D330}" dt="2022-12-27T04:07:45.175" v="9323" actId="478"/>
          <ac:spMkLst>
            <pc:docMk/>
            <pc:sldMk cId="0" sldId="284"/>
            <ac:spMk id="794" creationId="{00000000-0000-0000-0000-000000000000}"/>
          </ac:spMkLst>
        </pc:spChg>
        <pc:spChg chg="del">
          <ac:chgData name="Hải Ngân Đinh" userId="b56d41eb1ff6fed2" providerId="LiveId" clId="{3B732638-5FAB-9C45-AF87-10C22F43D330}" dt="2022-12-27T04:07:45.175" v="9323" actId="478"/>
          <ac:spMkLst>
            <pc:docMk/>
            <pc:sldMk cId="0" sldId="284"/>
            <ac:spMk id="795" creationId="{00000000-0000-0000-0000-000000000000}"/>
          </ac:spMkLst>
        </pc:spChg>
        <pc:spChg chg="del">
          <ac:chgData name="Hải Ngân Đinh" userId="b56d41eb1ff6fed2" providerId="LiveId" clId="{3B732638-5FAB-9C45-AF87-10C22F43D330}" dt="2022-12-27T04:07:45.175" v="9323" actId="478"/>
          <ac:spMkLst>
            <pc:docMk/>
            <pc:sldMk cId="0" sldId="284"/>
            <ac:spMk id="796" creationId="{00000000-0000-0000-0000-000000000000}"/>
          </ac:spMkLst>
        </pc:spChg>
        <pc:spChg chg="del">
          <ac:chgData name="Hải Ngân Đinh" userId="b56d41eb1ff6fed2" providerId="LiveId" clId="{3B732638-5FAB-9C45-AF87-10C22F43D330}" dt="2022-12-27T04:07:45.175" v="9323" actId="478"/>
          <ac:spMkLst>
            <pc:docMk/>
            <pc:sldMk cId="0" sldId="284"/>
            <ac:spMk id="797" creationId="{00000000-0000-0000-0000-000000000000}"/>
          </ac:spMkLst>
        </pc:spChg>
        <pc:grpChg chg="del">
          <ac:chgData name="Hải Ngân Đinh" userId="b56d41eb1ff6fed2" providerId="LiveId" clId="{3B732638-5FAB-9C45-AF87-10C22F43D330}" dt="2022-12-27T04:07:45.175" v="9323" actId="478"/>
          <ac:grpSpMkLst>
            <pc:docMk/>
            <pc:sldMk cId="0" sldId="284"/>
            <ac:grpSpMk id="778" creationId="{00000000-0000-0000-0000-000000000000}"/>
          </ac:grpSpMkLst>
        </pc:grpChg>
        <pc:grpChg chg="del">
          <ac:chgData name="Hải Ngân Đinh" userId="b56d41eb1ff6fed2" providerId="LiveId" clId="{3B732638-5FAB-9C45-AF87-10C22F43D330}" dt="2022-12-27T04:07:45.175" v="9323" actId="478"/>
          <ac:grpSpMkLst>
            <pc:docMk/>
            <pc:sldMk cId="0" sldId="284"/>
            <ac:grpSpMk id="783" creationId="{00000000-0000-0000-0000-000000000000}"/>
          </ac:grpSpMkLst>
        </pc:grpChg>
        <pc:grpChg chg="del">
          <ac:chgData name="Hải Ngân Đinh" userId="b56d41eb1ff6fed2" providerId="LiveId" clId="{3B732638-5FAB-9C45-AF87-10C22F43D330}" dt="2022-12-27T04:07:45.175" v="9323" actId="478"/>
          <ac:grpSpMkLst>
            <pc:docMk/>
            <pc:sldMk cId="0" sldId="284"/>
            <ac:grpSpMk id="787" creationId="{00000000-0000-0000-0000-000000000000}"/>
          </ac:grpSpMkLst>
        </pc:grpChg>
        <pc:cxnChg chg="del mod">
          <ac:chgData name="Hải Ngân Đinh" userId="b56d41eb1ff6fed2" providerId="LiveId" clId="{3B732638-5FAB-9C45-AF87-10C22F43D330}" dt="2022-12-27T04:07:45.175" v="9323" actId="478"/>
          <ac:cxnSpMkLst>
            <pc:docMk/>
            <pc:sldMk cId="0" sldId="284"/>
            <ac:cxnSpMk id="781" creationId="{00000000-0000-0000-0000-000000000000}"/>
          </ac:cxnSpMkLst>
        </pc:cxnChg>
        <pc:cxnChg chg="del mod">
          <ac:chgData name="Hải Ngân Đinh" userId="b56d41eb1ff6fed2" providerId="LiveId" clId="{3B732638-5FAB-9C45-AF87-10C22F43D330}" dt="2022-12-27T04:07:45.175" v="9323" actId="478"/>
          <ac:cxnSpMkLst>
            <pc:docMk/>
            <pc:sldMk cId="0" sldId="284"/>
            <ac:cxnSpMk id="785" creationId="{00000000-0000-0000-0000-000000000000}"/>
          </ac:cxnSpMkLst>
        </pc:cxnChg>
      </pc:sldChg>
      <pc:sldChg chg="addSp delSp modSp mod ord modTransition delAnim modAnim">
        <pc:chgData name="Hải Ngân Đinh" userId="b56d41eb1ff6fed2" providerId="LiveId" clId="{3B732638-5FAB-9C45-AF87-10C22F43D330}" dt="2022-12-27T06:10:49.858" v="13692"/>
        <pc:sldMkLst>
          <pc:docMk/>
          <pc:sldMk cId="0" sldId="285"/>
        </pc:sldMkLst>
        <pc:spChg chg="add del mod">
          <ac:chgData name="Hải Ngân Đinh" userId="b56d41eb1ff6fed2" providerId="LiveId" clId="{3B732638-5FAB-9C45-AF87-10C22F43D330}" dt="2022-12-27T03:39:23.327" v="7341" actId="478"/>
          <ac:spMkLst>
            <pc:docMk/>
            <pc:sldMk cId="0" sldId="285"/>
            <ac:spMk id="3" creationId="{CABEC608-315A-15BE-63E0-D65E79ECCD48}"/>
          </ac:spMkLst>
        </pc:spChg>
        <pc:spChg chg="add del mod">
          <ac:chgData name="Hải Ngân Đinh" userId="b56d41eb1ff6fed2" providerId="LiveId" clId="{3B732638-5FAB-9C45-AF87-10C22F43D330}" dt="2022-12-27T03:39:23.327" v="7341" actId="478"/>
          <ac:spMkLst>
            <pc:docMk/>
            <pc:sldMk cId="0" sldId="285"/>
            <ac:spMk id="5" creationId="{812B57A8-603E-F5CF-2F69-750FFB2578C5}"/>
          </ac:spMkLst>
        </pc:spChg>
        <pc:spChg chg="add del mod">
          <ac:chgData name="Hải Ngân Đinh" userId="b56d41eb1ff6fed2" providerId="LiveId" clId="{3B732638-5FAB-9C45-AF87-10C22F43D330}" dt="2022-12-27T03:39:23.327" v="7341" actId="478"/>
          <ac:spMkLst>
            <pc:docMk/>
            <pc:sldMk cId="0" sldId="285"/>
            <ac:spMk id="7" creationId="{CE0DA945-D5AF-9204-F196-011F45D2383D}"/>
          </ac:spMkLst>
        </pc:spChg>
        <pc:spChg chg="add mod">
          <ac:chgData name="Hải Ngân Đinh" userId="b56d41eb1ff6fed2" providerId="LiveId" clId="{3B732638-5FAB-9C45-AF87-10C22F43D330}" dt="2022-12-27T03:40:16.763" v="7369" actId="1076"/>
          <ac:spMkLst>
            <pc:docMk/>
            <pc:sldMk cId="0" sldId="285"/>
            <ac:spMk id="8" creationId="{C6905C02-6C4C-2D8C-B07D-18AD41E3D640}"/>
          </ac:spMkLst>
        </pc:spChg>
        <pc:spChg chg="add mod">
          <ac:chgData name="Hải Ngân Đinh" userId="b56d41eb1ff6fed2" providerId="LiveId" clId="{3B732638-5FAB-9C45-AF87-10C22F43D330}" dt="2022-12-27T03:41:36.051" v="7515"/>
          <ac:spMkLst>
            <pc:docMk/>
            <pc:sldMk cId="0" sldId="285"/>
            <ac:spMk id="9" creationId="{0EA088F6-5DF7-9325-F430-BEB28CB33B99}"/>
          </ac:spMkLst>
        </pc:spChg>
        <pc:spChg chg="add del mod">
          <ac:chgData name="Hải Ngân Đinh" userId="b56d41eb1ff6fed2" providerId="LiveId" clId="{3B732638-5FAB-9C45-AF87-10C22F43D330}" dt="2022-12-27T03:40:03.801" v="7365" actId="478"/>
          <ac:spMkLst>
            <pc:docMk/>
            <pc:sldMk cId="0" sldId="285"/>
            <ac:spMk id="10" creationId="{EB428204-6EDB-4902-80D0-A91CF9066B38}"/>
          </ac:spMkLst>
        </pc:spChg>
        <pc:spChg chg="add mod">
          <ac:chgData name="Hải Ngân Đinh" userId="b56d41eb1ff6fed2" providerId="LiveId" clId="{3B732638-5FAB-9C45-AF87-10C22F43D330}" dt="2022-12-27T03:40:11.068" v="7367" actId="1076"/>
          <ac:spMkLst>
            <pc:docMk/>
            <pc:sldMk cId="0" sldId="285"/>
            <ac:spMk id="11" creationId="{8800AB49-B353-A6FE-3530-2A3EB213F185}"/>
          </ac:spMkLst>
        </pc:spChg>
        <pc:spChg chg="del">
          <ac:chgData name="Hải Ngân Đinh" userId="b56d41eb1ff6fed2" providerId="LiveId" clId="{3B732638-5FAB-9C45-AF87-10C22F43D330}" dt="2022-12-27T03:39:23.034" v="7340" actId="478"/>
          <ac:spMkLst>
            <pc:docMk/>
            <pc:sldMk cId="0" sldId="285"/>
            <ac:spMk id="802" creationId="{00000000-0000-0000-0000-000000000000}"/>
          </ac:spMkLst>
        </pc:spChg>
        <pc:spChg chg="del">
          <ac:chgData name="Hải Ngân Đinh" userId="b56d41eb1ff6fed2" providerId="LiveId" clId="{3B732638-5FAB-9C45-AF87-10C22F43D330}" dt="2022-12-27T03:39:23.034" v="7340" actId="478"/>
          <ac:spMkLst>
            <pc:docMk/>
            <pc:sldMk cId="0" sldId="285"/>
            <ac:spMk id="803" creationId="{00000000-0000-0000-0000-000000000000}"/>
          </ac:spMkLst>
        </pc:spChg>
        <pc:spChg chg="del">
          <ac:chgData name="Hải Ngân Đinh" userId="b56d41eb1ff6fed2" providerId="LiveId" clId="{3B732638-5FAB-9C45-AF87-10C22F43D330}" dt="2022-12-27T03:39:23.034" v="7340" actId="478"/>
          <ac:spMkLst>
            <pc:docMk/>
            <pc:sldMk cId="0" sldId="285"/>
            <ac:spMk id="804" creationId="{00000000-0000-0000-0000-000000000000}"/>
          </ac:spMkLst>
        </pc:spChg>
        <pc:picChg chg="add mod">
          <ac:chgData name="Hải Ngân Đinh" userId="b56d41eb1ff6fed2" providerId="LiveId" clId="{3B732638-5FAB-9C45-AF87-10C22F43D330}" dt="2022-12-27T03:42:15.049" v="7519" actId="1076"/>
          <ac:picMkLst>
            <pc:docMk/>
            <pc:sldMk cId="0" sldId="285"/>
            <ac:picMk id="12" creationId="{DB068F88-883A-71F6-0B2A-1FD907A1512B}"/>
          </ac:picMkLst>
        </pc:picChg>
      </pc:sldChg>
      <pc:sldChg chg="addSp delSp modSp mod ord modTransition modAnim">
        <pc:chgData name="Hải Ngân Đinh" userId="b56d41eb1ff6fed2" providerId="LiveId" clId="{3B732638-5FAB-9C45-AF87-10C22F43D330}" dt="2022-12-27T06:16:17.699" v="13788"/>
        <pc:sldMkLst>
          <pc:docMk/>
          <pc:sldMk cId="0" sldId="286"/>
        </pc:sldMkLst>
        <pc:spChg chg="add del mod">
          <ac:chgData name="Hải Ngân Đinh" userId="b56d41eb1ff6fed2" providerId="LiveId" clId="{3B732638-5FAB-9C45-AF87-10C22F43D330}" dt="2022-12-27T04:22:10.783" v="10811" actId="478"/>
          <ac:spMkLst>
            <pc:docMk/>
            <pc:sldMk cId="0" sldId="286"/>
            <ac:spMk id="3" creationId="{A5DCDB5A-3F42-89F4-D01E-E2A710F42F5D}"/>
          </ac:spMkLst>
        </pc:spChg>
        <pc:spChg chg="add del mod">
          <ac:chgData name="Hải Ngân Đinh" userId="b56d41eb1ff6fed2" providerId="LiveId" clId="{3B732638-5FAB-9C45-AF87-10C22F43D330}" dt="2022-12-27T04:22:10.783" v="10811" actId="478"/>
          <ac:spMkLst>
            <pc:docMk/>
            <pc:sldMk cId="0" sldId="286"/>
            <ac:spMk id="5" creationId="{B16A2634-991F-4644-083C-4BF3B488D87C}"/>
          </ac:spMkLst>
        </pc:spChg>
        <pc:spChg chg="add del mod">
          <ac:chgData name="Hải Ngân Đinh" userId="b56d41eb1ff6fed2" providerId="LiveId" clId="{3B732638-5FAB-9C45-AF87-10C22F43D330}" dt="2022-12-27T04:22:10.783" v="10811" actId="478"/>
          <ac:spMkLst>
            <pc:docMk/>
            <pc:sldMk cId="0" sldId="286"/>
            <ac:spMk id="7" creationId="{3B2265E7-645F-6C87-1F32-858F1CD0148B}"/>
          </ac:spMkLst>
        </pc:spChg>
        <pc:spChg chg="add del mod">
          <ac:chgData name="Hải Ngân Đinh" userId="b56d41eb1ff6fed2" providerId="LiveId" clId="{3B732638-5FAB-9C45-AF87-10C22F43D330}" dt="2022-12-27T04:22:10.783" v="10811" actId="478"/>
          <ac:spMkLst>
            <pc:docMk/>
            <pc:sldMk cId="0" sldId="286"/>
            <ac:spMk id="9" creationId="{3D498952-EEB3-806F-7A05-4D1640ACF168}"/>
          </ac:spMkLst>
        </pc:spChg>
        <pc:spChg chg="add del mod">
          <ac:chgData name="Hải Ngân Đinh" userId="b56d41eb1ff6fed2" providerId="LiveId" clId="{3B732638-5FAB-9C45-AF87-10C22F43D330}" dt="2022-12-27T04:22:10.783" v="10811" actId="478"/>
          <ac:spMkLst>
            <pc:docMk/>
            <pc:sldMk cId="0" sldId="286"/>
            <ac:spMk id="11" creationId="{3168EF61-B525-A655-85AA-F3AA24A98278}"/>
          </ac:spMkLst>
        </pc:spChg>
        <pc:spChg chg="add del mod">
          <ac:chgData name="Hải Ngân Đinh" userId="b56d41eb1ff6fed2" providerId="LiveId" clId="{3B732638-5FAB-9C45-AF87-10C22F43D330}" dt="2022-12-27T04:22:10.783" v="10811" actId="478"/>
          <ac:spMkLst>
            <pc:docMk/>
            <pc:sldMk cId="0" sldId="286"/>
            <ac:spMk id="13" creationId="{7EE4A9E5-0E7D-D397-8BBE-6A9AC51FC9C6}"/>
          </ac:spMkLst>
        </pc:spChg>
        <pc:spChg chg="add del mod">
          <ac:chgData name="Hải Ngân Đinh" userId="b56d41eb1ff6fed2" providerId="LiveId" clId="{3B732638-5FAB-9C45-AF87-10C22F43D330}" dt="2022-12-27T04:22:10.783" v="10811" actId="478"/>
          <ac:spMkLst>
            <pc:docMk/>
            <pc:sldMk cId="0" sldId="286"/>
            <ac:spMk id="15" creationId="{1809E114-5C0B-7F22-F1C7-A184C5C3E5B6}"/>
          </ac:spMkLst>
        </pc:spChg>
        <pc:spChg chg="add mod">
          <ac:chgData name="Hải Ngân Đinh" userId="b56d41eb1ff6fed2" providerId="LiveId" clId="{3B732638-5FAB-9C45-AF87-10C22F43D330}" dt="2022-12-27T04:23:24.978" v="10842" actId="1076"/>
          <ac:spMkLst>
            <pc:docMk/>
            <pc:sldMk cId="0" sldId="286"/>
            <ac:spMk id="16" creationId="{98CF90A2-12AE-A711-2CA3-959820FF9812}"/>
          </ac:spMkLst>
        </pc:spChg>
        <pc:spChg chg="del">
          <ac:chgData name="Hải Ngân Đinh" userId="b56d41eb1ff6fed2" providerId="LiveId" clId="{3B732638-5FAB-9C45-AF87-10C22F43D330}" dt="2022-12-27T04:22:10.276" v="10810" actId="478"/>
          <ac:spMkLst>
            <pc:docMk/>
            <pc:sldMk cId="0" sldId="286"/>
            <ac:spMk id="809" creationId="{00000000-0000-0000-0000-000000000000}"/>
          </ac:spMkLst>
        </pc:spChg>
        <pc:spChg chg="del">
          <ac:chgData name="Hải Ngân Đinh" userId="b56d41eb1ff6fed2" providerId="LiveId" clId="{3B732638-5FAB-9C45-AF87-10C22F43D330}" dt="2022-12-27T04:22:10.276" v="10810" actId="478"/>
          <ac:spMkLst>
            <pc:docMk/>
            <pc:sldMk cId="0" sldId="286"/>
            <ac:spMk id="810" creationId="{00000000-0000-0000-0000-000000000000}"/>
          </ac:spMkLst>
        </pc:spChg>
        <pc:spChg chg="del">
          <ac:chgData name="Hải Ngân Đinh" userId="b56d41eb1ff6fed2" providerId="LiveId" clId="{3B732638-5FAB-9C45-AF87-10C22F43D330}" dt="2022-12-27T04:22:10.276" v="10810" actId="478"/>
          <ac:spMkLst>
            <pc:docMk/>
            <pc:sldMk cId="0" sldId="286"/>
            <ac:spMk id="811" creationId="{00000000-0000-0000-0000-000000000000}"/>
          </ac:spMkLst>
        </pc:spChg>
        <pc:spChg chg="del">
          <ac:chgData name="Hải Ngân Đinh" userId="b56d41eb1ff6fed2" providerId="LiveId" clId="{3B732638-5FAB-9C45-AF87-10C22F43D330}" dt="2022-12-27T04:22:10.276" v="10810" actId="478"/>
          <ac:spMkLst>
            <pc:docMk/>
            <pc:sldMk cId="0" sldId="286"/>
            <ac:spMk id="812" creationId="{00000000-0000-0000-0000-000000000000}"/>
          </ac:spMkLst>
        </pc:spChg>
        <pc:spChg chg="del">
          <ac:chgData name="Hải Ngân Đinh" userId="b56d41eb1ff6fed2" providerId="LiveId" clId="{3B732638-5FAB-9C45-AF87-10C22F43D330}" dt="2022-12-27T04:22:10.276" v="10810" actId="478"/>
          <ac:spMkLst>
            <pc:docMk/>
            <pc:sldMk cId="0" sldId="286"/>
            <ac:spMk id="813" creationId="{00000000-0000-0000-0000-000000000000}"/>
          </ac:spMkLst>
        </pc:spChg>
        <pc:spChg chg="del">
          <ac:chgData name="Hải Ngân Đinh" userId="b56d41eb1ff6fed2" providerId="LiveId" clId="{3B732638-5FAB-9C45-AF87-10C22F43D330}" dt="2022-12-27T04:22:10.276" v="10810" actId="478"/>
          <ac:spMkLst>
            <pc:docMk/>
            <pc:sldMk cId="0" sldId="286"/>
            <ac:spMk id="814" creationId="{00000000-0000-0000-0000-000000000000}"/>
          </ac:spMkLst>
        </pc:spChg>
        <pc:spChg chg="del">
          <ac:chgData name="Hải Ngân Đinh" userId="b56d41eb1ff6fed2" providerId="LiveId" clId="{3B732638-5FAB-9C45-AF87-10C22F43D330}" dt="2022-12-27T04:22:10.276" v="10810" actId="478"/>
          <ac:spMkLst>
            <pc:docMk/>
            <pc:sldMk cId="0" sldId="286"/>
            <ac:spMk id="815" creationId="{00000000-0000-0000-0000-000000000000}"/>
          </ac:spMkLst>
        </pc:spChg>
        <pc:spChg chg="del">
          <ac:chgData name="Hải Ngân Đinh" userId="b56d41eb1ff6fed2" providerId="LiveId" clId="{3B732638-5FAB-9C45-AF87-10C22F43D330}" dt="2022-12-27T04:22:10.276" v="10810" actId="478"/>
          <ac:spMkLst>
            <pc:docMk/>
            <pc:sldMk cId="0" sldId="286"/>
            <ac:spMk id="826" creationId="{00000000-0000-0000-0000-000000000000}"/>
          </ac:spMkLst>
        </pc:spChg>
        <pc:grpChg chg="del">
          <ac:chgData name="Hải Ngân Đinh" userId="b56d41eb1ff6fed2" providerId="LiveId" clId="{3B732638-5FAB-9C45-AF87-10C22F43D330}" dt="2022-12-27T04:22:10.276" v="10810" actId="478"/>
          <ac:grpSpMkLst>
            <pc:docMk/>
            <pc:sldMk cId="0" sldId="286"/>
            <ac:grpSpMk id="816" creationId="{00000000-0000-0000-0000-000000000000}"/>
          </ac:grpSpMkLst>
        </pc:grpChg>
        <pc:grpChg chg="del">
          <ac:chgData name="Hải Ngân Đinh" userId="b56d41eb1ff6fed2" providerId="LiveId" clId="{3B732638-5FAB-9C45-AF87-10C22F43D330}" dt="2022-12-27T04:22:10.276" v="10810" actId="478"/>
          <ac:grpSpMkLst>
            <pc:docMk/>
            <pc:sldMk cId="0" sldId="286"/>
            <ac:grpSpMk id="819" creationId="{00000000-0000-0000-0000-000000000000}"/>
          </ac:grpSpMkLst>
        </pc:grpChg>
        <pc:grpChg chg="del">
          <ac:chgData name="Hải Ngân Đinh" userId="b56d41eb1ff6fed2" providerId="LiveId" clId="{3B732638-5FAB-9C45-AF87-10C22F43D330}" dt="2022-12-27T04:22:10.276" v="10810" actId="478"/>
          <ac:grpSpMkLst>
            <pc:docMk/>
            <pc:sldMk cId="0" sldId="286"/>
            <ac:grpSpMk id="823" creationId="{00000000-0000-0000-0000-000000000000}"/>
          </ac:grpSpMkLst>
        </pc:grpChg>
        <pc:grpChg chg="del">
          <ac:chgData name="Hải Ngân Đinh" userId="b56d41eb1ff6fed2" providerId="LiveId" clId="{3B732638-5FAB-9C45-AF87-10C22F43D330}" dt="2022-12-27T04:22:10.276" v="10810" actId="478"/>
          <ac:grpSpMkLst>
            <pc:docMk/>
            <pc:sldMk cId="0" sldId="286"/>
            <ac:grpSpMk id="827" creationId="{00000000-0000-0000-0000-000000000000}"/>
          </ac:grpSpMkLst>
        </pc:grpChg>
        <pc:grpChg chg="del">
          <ac:chgData name="Hải Ngân Đinh" userId="b56d41eb1ff6fed2" providerId="LiveId" clId="{3B732638-5FAB-9C45-AF87-10C22F43D330}" dt="2022-12-27T04:22:10.276" v="10810" actId="478"/>
          <ac:grpSpMkLst>
            <pc:docMk/>
            <pc:sldMk cId="0" sldId="286"/>
            <ac:grpSpMk id="830" creationId="{00000000-0000-0000-0000-000000000000}"/>
          </ac:grpSpMkLst>
        </pc:grpChg>
        <pc:picChg chg="add mod">
          <ac:chgData name="Hải Ngân Đinh" userId="b56d41eb1ff6fed2" providerId="LiveId" clId="{3B732638-5FAB-9C45-AF87-10C22F43D330}" dt="2022-12-27T04:23:17.680" v="10841" actId="1582"/>
          <ac:picMkLst>
            <pc:docMk/>
            <pc:sldMk cId="0" sldId="286"/>
            <ac:picMk id="17" creationId="{7BB708C0-3184-ED2E-80DF-800208A6573B}"/>
          </ac:picMkLst>
        </pc:picChg>
        <pc:picChg chg="add mod">
          <ac:chgData name="Hải Ngân Đinh" userId="b56d41eb1ff6fed2" providerId="LiveId" clId="{3B732638-5FAB-9C45-AF87-10C22F43D330}" dt="2022-12-27T04:23:17.680" v="10841" actId="1582"/>
          <ac:picMkLst>
            <pc:docMk/>
            <pc:sldMk cId="0" sldId="286"/>
            <ac:picMk id="18" creationId="{C04336F6-F207-E4AC-F72C-C53FABD185FA}"/>
          </ac:picMkLst>
        </pc:picChg>
      </pc:sldChg>
      <pc:sldChg chg="del">
        <pc:chgData name="Hải Ngân Đinh" userId="b56d41eb1ff6fed2" providerId="LiveId" clId="{3B732638-5FAB-9C45-AF87-10C22F43D330}" dt="2022-12-27T04:31:29.615" v="11575" actId="2696"/>
        <pc:sldMkLst>
          <pc:docMk/>
          <pc:sldMk cId="0" sldId="287"/>
        </pc:sldMkLst>
      </pc:sldChg>
      <pc:sldChg chg="addSp delSp modSp del mod">
        <pc:chgData name="Hải Ngân Đinh" userId="b56d41eb1ff6fed2" providerId="LiveId" clId="{3B732638-5FAB-9C45-AF87-10C22F43D330}" dt="2022-12-27T04:46:01.062" v="13367" actId="2696"/>
        <pc:sldMkLst>
          <pc:docMk/>
          <pc:sldMk cId="0" sldId="288"/>
        </pc:sldMkLst>
        <pc:spChg chg="add del mod">
          <ac:chgData name="Hải Ngân Đinh" userId="b56d41eb1ff6fed2" providerId="LiveId" clId="{3B732638-5FAB-9C45-AF87-10C22F43D330}" dt="2022-12-27T04:45:45.472" v="13363" actId="478"/>
          <ac:spMkLst>
            <pc:docMk/>
            <pc:sldMk cId="0" sldId="288"/>
            <ac:spMk id="3" creationId="{A15E014E-03CE-A534-3BB6-DD12C0B40E11}"/>
          </ac:spMkLst>
        </pc:spChg>
        <pc:spChg chg="add del mod">
          <ac:chgData name="Hải Ngân Đinh" userId="b56d41eb1ff6fed2" providerId="LiveId" clId="{3B732638-5FAB-9C45-AF87-10C22F43D330}" dt="2022-12-27T04:45:45.472" v="13363" actId="478"/>
          <ac:spMkLst>
            <pc:docMk/>
            <pc:sldMk cId="0" sldId="288"/>
            <ac:spMk id="5" creationId="{3751D721-CE30-6D10-13AA-93DBE0D9A5E8}"/>
          </ac:spMkLst>
        </pc:spChg>
        <pc:spChg chg="del">
          <ac:chgData name="Hải Ngân Đinh" userId="b56d41eb1ff6fed2" providerId="LiveId" clId="{3B732638-5FAB-9C45-AF87-10C22F43D330}" dt="2022-12-27T04:45:45.016" v="13362" actId="478"/>
          <ac:spMkLst>
            <pc:docMk/>
            <pc:sldMk cId="0" sldId="288"/>
            <ac:spMk id="844" creationId="{00000000-0000-0000-0000-000000000000}"/>
          </ac:spMkLst>
        </pc:spChg>
        <pc:spChg chg="del">
          <ac:chgData name="Hải Ngân Đinh" userId="b56d41eb1ff6fed2" providerId="LiveId" clId="{3B732638-5FAB-9C45-AF87-10C22F43D330}" dt="2022-12-27T04:45:45.016" v="13362" actId="478"/>
          <ac:spMkLst>
            <pc:docMk/>
            <pc:sldMk cId="0" sldId="288"/>
            <ac:spMk id="845" creationId="{00000000-0000-0000-0000-000000000000}"/>
          </ac:spMkLst>
        </pc:spChg>
        <pc:spChg chg="del">
          <ac:chgData name="Hải Ngân Đinh" userId="b56d41eb1ff6fed2" providerId="LiveId" clId="{3B732638-5FAB-9C45-AF87-10C22F43D330}" dt="2022-12-27T04:45:45.016" v="13362" actId="478"/>
          <ac:spMkLst>
            <pc:docMk/>
            <pc:sldMk cId="0" sldId="288"/>
            <ac:spMk id="847" creationId="{00000000-0000-0000-0000-000000000000}"/>
          </ac:spMkLst>
        </pc:spChg>
        <pc:grpChg chg="del">
          <ac:chgData name="Hải Ngân Đinh" userId="b56d41eb1ff6fed2" providerId="LiveId" clId="{3B732638-5FAB-9C45-AF87-10C22F43D330}" dt="2022-12-27T04:45:45.016" v="13362" actId="478"/>
          <ac:grpSpMkLst>
            <pc:docMk/>
            <pc:sldMk cId="0" sldId="288"/>
            <ac:grpSpMk id="848" creationId="{00000000-0000-0000-0000-000000000000}"/>
          </ac:grpSpMkLst>
        </pc:grpChg>
        <pc:picChg chg="del">
          <ac:chgData name="Hải Ngân Đinh" userId="b56d41eb1ff6fed2" providerId="LiveId" clId="{3B732638-5FAB-9C45-AF87-10C22F43D330}" dt="2022-12-27T04:45:45.016" v="13362" actId="478"/>
          <ac:picMkLst>
            <pc:docMk/>
            <pc:sldMk cId="0" sldId="288"/>
            <ac:picMk id="846" creationId="{00000000-0000-0000-0000-000000000000}"/>
          </ac:picMkLst>
        </pc:picChg>
      </pc:sldChg>
      <pc:sldChg chg="addSp delSp modSp mod ord modTransition modAnim">
        <pc:chgData name="Hải Ngân Đinh" userId="b56d41eb1ff6fed2" providerId="LiveId" clId="{3B732638-5FAB-9C45-AF87-10C22F43D330}" dt="2022-12-27T06:17:06.160" v="13805"/>
        <pc:sldMkLst>
          <pc:docMk/>
          <pc:sldMk cId="0" sldId="289"/>
        </pc:sldMkLst>
        <pc:spChg chg="mod">
          <ac:chgData name="Hải Ngân Đinh" userId="b56d41eb1ff6fed2" providerId="LiveId" clId="{3B732638-5FAB-9C45-AF87-10C22F43D330}" dt="2022-12-27T01:30:30.271" v="1630"/>
          <ac:spMkLst>
            <pc:docMk/>
            <pc:sldMk cId="0" sldId="289"/>
            <ac:spMk id="3" creationId="{59B7FA20-24CD-E770-D6CA-B739D665E93F}"/>
          </ac:spMkLst>
        </pc:spChg>
        <pc:spChg chg="mod">
          <ac:chgData name="Hải Ngân Đinh" userId="b56d41eb1ff6fed2" providerId="LiveId" clId="{3B732638-5FAB-9C45-AF87-10C22F43D330}" dt="2022-12-27T01:30:30.271" v="1630"/>
          <ac:spMkLst>
            <pc:docMk/>
            <pc:sldMk cId="0" sldId="289"/>
            <ac:spMk id="5" creationId="{1CBA35E9-E955-68E8-FD5B-41BB849F4195}"/>
          </ac:spMkLst>
        </pc:spChg>
        <pc:spChg chg="mod">
          <ac:chgData name="Hải Ngân Đinh" userId="b56d41eb1ff6fed2" providerId="LiveId" clId="{3B732638-5FAB-9C45-AF87-10C22F43D330}" dt="2022-12-27T01:30:30.271" v="1630"/>
          <ac:spMkLst>
            <pc:docMk/>
            <pc:sldMk cId="0" sldId="289"/>
            <ac:spMk id="6" creationId="{F70DD86D-F2E4-B991-C6C7-D69B4771F92D}"/>
          </ac:spMkLst>
        </pc:spChg>
        <pc:spChg chg="add del mod">
          <ac:chgData name="Hải Ngân Đinh" userId="b56d41eb1ff6fed2" providerId="LiveId" clId="{3B732638-5FAB-9C45-AF87-10C22F43D330}" dt="2022-12-27T03:51:09.174" v="8087" actId="478"/>
          <ac:spMkLst>
            <pc:docMk/>
            <pc:sldMk cId="0" sldId="289"/>
            <ac:spMk id="8" creationId="{B5AFBB9C-6EF7-8054-C69F-5DB06D2800B3}"/>
          </ac:spMkLst>
        </pc:spChg>
        <pc:spChg chg="add del mod">
          <ac:chgData name="Hải Ngân Đinh" userId="b56d41eb1ff6fed2" providerId="LiveId" clId="{3B732638-5FAB-9C45-AF87-10C22F43D330}" dt="2022-12-27T04:31:33.150" v="11577" actId="478"/>
          <ac:spMkLst>
            <pc:docMk/>
            <pc:sldMk cId="0" sldId="289"/>
            <ac:spMk id="10" creationId="{155245D8-DB69-41EA-A716-0809C03DD591}"/>
          </ac:spMkLst>
        </pc:spChg>
        <pc:spChg chg="add mod">
          <ac:chgData name="Hải Ngân Đinh" userId="b56d41eb1ff6fed2" providerId="LiveId" clId="{3B732638-5FAB-9C45-AF87-10C22F43D330}" dt="2022-12-27T04:35:15.246" v="11929" actId="1076"/>
          <ac:spMkLst>
            <pc:docMk/>
            <pc:sldMk cId="0" sldId="289"/>
            <ac:spMk id="11" creationId="{286956AD-1AF0-E45C-6827-E1B1AE00E811}"/>
          </ac:spMkLst>
        </pc:spChg>
        <pc:spChg chg="add mod">
          <ac:chgData name="Hải Ngân Đinh" userId="b56d41eb1ff6fed2" providerId="LiveId" clId="{3B732638-5FAB-9C45-AF87-10C22F43D330}" dt="2022-12-27T04:35:10.993" v="11928" actId="1076"/>
          <ac:spMkLst>
            <pc:docMk/>
            <pc:sldMk cId="0" sldId="289"/>
            <ac:spMk id="13" creationId="{3A0D4D9E-8587-CF36-F487-037D58192C00}"/>
          </ac:spMkLst>
        </pc:spChg>
        <pc:spChg chg="add mod">
          <ac:chgData name="Hải Ngân Đinh" userId="b56d41eb1ff6fed2" providerId="LiveId" clId="{3B732638-5FAB-9C45-AF87-10C22F43D330}" dt="2022-12-27T04:35:18.015" v="11933" actId="20577"/>
          <ac:spMkLst>
            <pc:docMk/>
            <pc:sldMk cId="0" sldId="289"/>
            <ac:spMk id="14" creationId="{03540E13-4015-2356-FC18-99197D85B41C}"/>
          </ac:spMkLst>
        </pc:spChg>
        <pc:spChg chg="add del">
          <ac:chgData name="Hải Ngân Đinh" userId="b56d41eb1ff6fed2" providerId="LiveId" clId="{3B732638-5FAB-9C45-AF87-10C22F43D330}" dt="2022-12-27T04:31:32.447" v="11576" actId="478"/>
          <ac:spMkLst>
            <pc:docMk/>
            <pc:sldMk cId="0" sldId="289"/>
            <ac:spMk id="858" creationId="{00000000-0000-0000-0000-000000000000}"/>
          </ac:spMkLst>
        </pc:spChg>
        <pc:spChg chg="add del">
          <ac:chgData name="Hải Ngân Đinh" userId="b56d41eb1ff6fed2" providerId="LiveId" clId="{3B732638-5FAB-9C45-AF87-10C22F43D330}" dt="2022-12-27T04:31:32.447" v="11576" actId="478"/>
          <ac:spMkLst>
            <pc:docMk/>
            <pc:sldMk cId="0" sldId="289"/>
            <ac:spMk id="859" creationId="{00000000-0000-0000-0000-000000000000}"/>
          </ac:spMkLst>
        </pc:spChg>
        <pc:grpChg chg="add del mod">
          <ac:chgData name="Hải Ngân Đinh" userId="b56d41eb1ff6fed2" providerId="LiveId" clId="{3B732638-5FAB-9C45-AF87-10C22F43D330}" dt="2022-12-27T04:31:32.447" v="11576" actId="478"/>
          <ac:grpSpMkLst>
            <pc:docMk/>
            <pc:sldMk cId="0" sldId="289"/>
            <ac:grpSpMk id="2" creationId="{60FDD82F-4F88-6AA5-162B-F2E8F0EE2DFF}"/>
          </ac:grpSpMkLst>
        </pc:grpChg>
        <pc:grpChg chg="mod">
          <ac:chgData name="Hải Ngân Đinh" userId="b56d41eb1ff6fed2" providerId="LiveId" clId="{3B732638-5FAB-9C45-AF87-10C22F43D330}" dt="2022-12-27T01:30:30.271" v="1630"/>
          <ac:grpSpMkLst>
            <pc:docMk/>
            <pc:sldMk cId="0" sldId="289"/>
            <ac:grpSpMk id="4" creationId="{4D2AD9CF-9D0E-66BB-EE0A-8AB54FF7C3A1}"/>
          </ac:grpSpMkLst>
        </pc:grpChg>
      </pc:sldChg>
      <pc:sldChg chg="addSp delSp modSp mod ord modTransition modAnim">
        <pc:chgData name="Hải Ngân Đinh" userId="b56d41eb1ff6fed2" providerId="LiveId" clId="{3B732638-5FAB-9C45-AF87-10C22F43D330}" dt="2022-12-27T06:16:42.111" v="13797"/>
        <pc:sldMkLst>
          <pc:docMk/>
          <pc:sldMk cId="0" sldId="290"/>
        </pc:sldMkLst>
        <pc:spChg chg="add del mod">
          <ac:chgData name="Hải Ngân Đinh" userId="b56d41eb1ff6fed2" providerId="LiveId" clId="{3B732638-5FAB-9C45-AF87-10C22F43D330}" dt="2022-12-27T04:28:10.929" v="11438" actId="478"/>
          <ac:spMkLst>
            <pc:docMk/>
            <pc:sldMk cId="0" sldId="290"/>
            <ac:spMk id="3" creationId="{158E0921-488F-1288-4B2F-610864D53E37}"/>
          </ac:spMkLst>
        </pc:spChg>
        <pc:spChg chg="add mod">
          <ac:chgData name="Hải Ngân Đinh" userId="b56d41eb1ff6fed2" providerId="LiveId" clId="{3B732638-5FAB-9C45-AF87-10C22F43D330}" dt="2022-12-27T04:29:43.922" v="11508" actId="1076"/>
          <ac:spMkLst>
            <pc:docMk/>
            <pc:sldMk cId="0" sldId="290"/>
            <ac:spMk id="5" creationId="{210F6F14-A065-0D4D-124C-C6270EC99AE5}"/>
          </ac:spMkLst>
        </pc:spChg>
        <pc:spChg chg="add mod">
          <ac:chgData name="Hải Ngân Đinh" userId="b56d41eb1ff6fed2" providerId="LiveId" clId="{3B732638-5FAB-9C45-AF87-10C22F43D330}" dt="2022-12-27T04:29:43.922" v="11508" actId="1076"/>
          <ac:spMkLst>
            <pc:docMk/>
            <pc:sldMk cId="0" sldId="290"/>
            <ac:spMk id="6" creationId="{FC323C31-D815-AC99-6205-196AAC0CE4CC}"/>
          </ac:spMkLst>
        </pc:spChg>
        <pc:spChg chg="del">
          <ac:chgData name="Hải Ngân Đinh" userId="b56d41eb1ff6fed2" providerId="LiveId" clId="{3B732638-5FAB-9C45-AF87-10C22F43D330}" dt="2022-12-27T04:28:10.575" v="11437" actId="478"/>
          <ac:spMkLst>
            <pc:docMk/>
            <pc:sldMk cId="0" sldId="290"/>
            <ac:spMk id="864" creationId="{00000000-0000-0000-0000-000000000000}"/>
          </ac:spMkLst>
        </pc:spChg>
        <pc:spChg chg="del">
          <ac:chgData name="Hải Ngân Đinh" userId="b56d41eb1ff6fed2" providerId="LiveId" clId="{3B732638-5FAB-9C45-AF87-10C22F43D330}" dt="2022-12-27T04:28:10.575" v="11437" actId="478"/>
          <ac:spMkLst>
            <pc:docMk/>
            <pc:sldMk cId="0" sldId="290"/>
            <ac:spMk id="865" creationId="{00000000-0000-0000-0000-000000000000}"/>
          </ac:spMkLst>
        </pc:spChg>
      </pc:sldChg>
      <pc:sldChg chg="addSp delSp modSp add del mod ord modTransition">
        <pc:chgData name="Hải Ngân Đinh" userId="b56d41eb1ff6fed2" providerId="LiveId" clId="{3B732638-5FAB-9C45-AF87-10C22F43D330}" dt="2022-12-27T04:46:20.928" v="13413"/>
        <pc:sldMkLst>
          <pc:docMk/>
          <pc:sldMk cId="3958370665" sldId="291"/>
        </pc:sldMkLst>
        <pc:spChg chg="mod">
          <ac:chgData name="Hải Ngân Đinh" userId="b56d41eb1ff6fed2" providerId="LiveId" clId="{3B732638-5FAB-9C45-AF87-10C22F43D330}" dt="2022-12-27T01:26:10.176" v="1314" actId="20577"/>
          <ac:spMkLst>
            <pc:docMk/>
            <pc:sldMk cId="3958370665" sldId="291"/>
            <ac:spMk id="6" creationId="{EDBF45DA-C8BF-4A8F-56D6-39165A9DC932}"/>
          </ac:spMkLst>
        </pc:spChg>
        <pc:spChg chg="mod">
          <ac:chgData name="Hải Ngân Đinh" userId="b56d41eb1ff6fed2" providerId="LiveId" clId="{3B732638-5FAB-9C45-AF87-10C22F43D330}" dt="2022-12-27T01:26:05.357" v="1294" actId="20577"/>
          <ac:spMkLst>
            <pc:docMk/>
            <pc:sldMk cId="3958370665" sldId="291"/>
            <ac:spMk id="364" creationId="{00000000-0000-0000-0000-000000000000}"/>
          </ac:spMkLst>
        </pc:spChg>
        <pc:picChg chg="add mod">
          <ac:chgData name="Hải Ngân Đinh" userId="b56d41eb1ff6fed2" providerId="LiveId" clId="{3B732638-5FAB-9C45-AF87-10C22F43D330}" dt="2022-12-27T01:27:10.504" v="1323" actId="1036"/>
          <ac:picMkLst>
            <pc:docMk/>
            <pc:sldMk cId="3958370665" sldId="291"/>
            <ac:picMk id="2" creationId="{C21B40DC-2163-48F7-18E7-625E0B9E573B}"/>
          </ac:picMkLst>
        </pc:picChg>
        <pc:picChg chg="del">
          <ac:chgData name="Hải Ngân Đinh" userId="b56d41eb1ff6fed2" providerId="LiveId" clId="{3B732638-5FAB-9C45-AF87-10C22F43D330}" dt="2022-12-27T01:26:46.460" v="1315" actId="478"/>
          <ac:picMkLst>
            <pc:docMk/>
            <pc:sldMk cId="3958370665" sldId="291"/>
            <ac:picMk id="3074" creationId="{3926604F-E29D-4A9E-11DF-4A2A8263178D}"/>
          </ac:picMkLst>
        </pc:picChg>
      </pc:sldChg>
      <pc:sldChg chg="modSp del mod">
        <pc:chgData name="Hải Ngân Đinh" userId="b56d41eb1ff6fed2" providerId="LiveId" clId="{3B732638-5FAB-9C45-AF87-10C22F43D330}" dt="2022-12-27T01:03:40.073" v="4" actId="2696"/>
        <pc:sldMkLst>
          <pc:docMk/>
          <pc:sldMk cId="3441324042" sldId="292"/>
        </pc:sldMkLst>
        <pc:spChg chg="mod">
          <ac:chgData name="Hải Ngân Đinh" userId="b56d41eb1ff6fed2" providerId="LiveId" clId="{3B732638-5FAB-9C45-AF87-10C22F43D330}" dt="2022-12-27T01:03:35.737" v="3" actId="207"/>
          <ac:spMkLst>
            <pc:docMk/>
            <pc:sldMk cId="3441324042" sldId="292"/>
            <ac:spMk id="877" creationId="{00000000-0000-0000-0000-000000000000}"/>
          </ac:spMkLst>
        </pc:spChg>
      </pc:sldChg>
      <pc:sldChg chg="addSp delSp modSp new mod modTransition modAnim">
        <pc:chgData name="Hải Ngân Đinh" userId="b56d41eb1ff6fed2" providerId="LiveId" clId="{3B732638-5FAB-9C45-AF87-10C22F43D330}" dt="2022-12-27T04:56:55.717" v="13608"/>
        <pc:sldMkLst>
          <pc:docMk/>
          <pc:sldMk cId="3441324042" sldId="292"/>
        </pc:sldMkLst>
        <pc:spChg chg="del">
          <ac:chgData name="Hải Ngân Đinh" userId="b56d41eb1ff6fed2" providerId="LiveId" clId="{3B732638-5FAB-9C45-AF87-10C22F43D330}" dt="2022-12-27T02:44:33.403" v="3424" actId="478"/>
          <ac:spMkLst>
            <pc:docMk/>
            <pc:sldMk cId="3441324042" sldId="292"/>
            <ac:spMk id="2" creationId="{85C832AC-58B6-EACC-80F2-32F8CE65881C}"/>
          </ac:spMkLst>
        </pc:spChg>
        <pc:spChg chg="add del mod">
          <ac:chgData name="Hải Ngân Đinh" userId="b56d41eb1ff6fed2" providerId="LiveId" clId="{3B732638-5FAB-9C45-AF87-10C22F43D330}" dt="2022-12-27T02:58:43.825" v="4167" actId="478"/>
          <ac:spMkLst>
            <pc:docMk/>
            <pc:sldMk cId="3441324042" sldId="292"/>
            <ac:spMk id="3" creationId="{30DC03BA-47D2-4A11-37EE-6623245B1088}"/>
          </ac:spMkLst>
        </pc:spChg>
        <pc:spChg chg="add mod">
          <ac:chgData name="Hải Ngân Đinh" userId="b56d41eb1ff6fed2" providerId="LiveId" clId="{3B732638-5FAB-9C45-AF87-10C22F43D330}" dt="2022-12-27T03:06:26.974" v="4920" actId="1076"/>
          <ac:spMkLst>
            <pc:docMk/>
            <pc:sldMk cId="3441324042" sldId="292"/>
            <ac:spMk id="4" creationId="{D82B4FC1-643E-FF5D-ED7E-E31EF405A4A2}"/>
          </ac:spMkLst>
        </pc:spChg>
        <pc:spChg chg="add mod">
          <ac:chgData name="Hải Ngân Đinh" userId="b56d41eb1ff6fed2" providerId="LiveId" clId="{3B732638-5FAB-9C45-AF87-10C22F43D330}" dt="2022-12-27T03:06:26.974" v="4920" actId="1076"/>
          <ac:spMkLst>
            <pc:docMk/>
            <pc:sldMk cId="3441324042" sldId="292"/>
            <ac:spMk id="5" creationId="{87A3E613-7680-A3C8-9C0B-DD0378B51561}"/>
          </ac:spMkLst>
        </pc:spChg>
        <pc:spChg chg="add del mod">
          <ac:chgData name="Hải Ngân Đinh" userId="b56d41eb1ff6fed2" providerId="LiveId" clId="{3B732638-5FAB-9C45-AF87-10C22F43D330}" dt="2022-12-27T03:02:30.256" v="4394" actId="478"/>
          <ac:spMkLst>
            <pc:docMk/>
            <pc:sldMk cId="3441324042" sldId="292"/>
            <ac:spMk id="6" creationId="{32E0921F-1775-EF62-3A97-967F64D9C51A}"/>
          </ac:spMkLst>
        </pc:spChg>
        <pc:spChg chg="add mod">
          <ac:chgData name="Hải Ngân Đinh" userId="b56d41eb1ff6fed2" providerId="LiveId" clId="{3B732638-5FAB-9C45-AF87-10C22F43D330}" dt="2022-12-27T03:18:14.887" v="5695" actId="1076"/>
          <ac:spMkLst>
            <pc:docMk/>
            <pc:sldMk cId="3441324042" sldId="292"/>
            <ac:spMk id="7" creationId="{BE5CC565-B2DA-3B7D-8066-2139C297F010}"/>
          </ac:spMkLst>
        </pc:spChg>
        <pc:spChg chg="add mod">
          <ac:chgData name="Hải Ngân Đinh" userId="b56d41eb1ff6fed2" providerId="LiveId" clId="{3B732638-5FAB-9C45-AF87-10C22F43D330}" dt="2022-12-27T03:07:52.815" v="5039" actId="1035"/>
          <ac:spMkLst>
            <pc:docMk/>
            <pc:sldMk cId="3441324042" sldId="292"/>
            <ac:spMk id="8" creationId="{924D925B-1F46-6E79-6452-6F19E500AB2A}"/>
          </ac:spMkLst>
        </pc:spChg>
        <pc:spChg chg="add mod">
          <ac:chgData name="Hải Ngân Đinh" userId="b56d41eb1ff6fed2" providerId="LiveId" clId="{3B732638-5FAB-9C45-AF87-10C22F43D330}" dt="2022-12-27T03:07:52.815" v="5039" actId="1035"/>
          <ac:spMkLst>
            <pc:docMk/>
            <pc:sldMk cId="3441324042" sldId="292"/>
            <ac:spMk id="9" creationId="{CCF8E68C-74E5-F593-0DDD-CEB3C7A093F6}"/>
          </ac:spMkLst>
        </pc:spChg>
        <pc:spChg chg="add mod">
          <ac:chgData name="Hải Ngân Đinh" userId="b56d41eb1ff6fed2" providerId="LiveId" clId="{3B732638-5FAB-9C45-AF87-10C22F43D330}" dt="2022-12-27T03:07:52.815" v="5039" actId="1035"/>
          <ac:spMkLst>
            <pc:docMk/>
            <pc:sldMk cId="3441324042" sldId="292"/>
            <ac:spMk id="10" creationId="{BD438687-1470-CBCE-0D1E-2842B7680572}"/>
          </ac:spMkLst>
        </pc:spChg>
        <pc:spChg chg="add mod">
          <ac:chgData name="Hải Ngân Đinh" userId="b56d41eb1ff6fed2" providerId="LiveId" clId="{3B732638-5FAB-9C45-AF87-10C22F43D330}" dt="2022-12-27T03:07:52.815" v="5039" actId="1035"/>
          <ac:spMkLst>
            <pc:docMk/>
            <pc:sldMk cId="3441324042" sldId="292"/>
            <ac:spMk id="11" creationId="{2070C58E-20D3-0F2E-44A8-148FD8C1675D}"/>
          </ac:spMkLst>
        </pc:spChg>
        <pc:cxnChg chg="add mod">
          <ac:chgData name="Hải Ngân Đinh" userId="b56d41eb1ff6fed2" providerId="LiveId" clId="{3B732638-5FAB-9C45-AF87-10C22F43D330}" dt="2022-12-27T03:18:14.887" v="5695" actId="1076"/>
          <ac:cxnSpMkLst>
            <pc:docMk/>
            <pc:sldMk cId="3441324042" sldId="292"/>
            <ac:cxnSpMk id="13" creationId="{55994E07-BB1D-1F6A-F4E6-215AC33FB6DC}"/>
          </ac:cxnSpMkLst>
        </pc:cxnChg>
        <pc:cxnChg chg="add mod">
          <ac:chgData name="Hải Ngân Đinh" userId="b56d41eb1ff6fed2" providerId="LiveId" clId="{3B732638-5FAB-9C45-AF87-10C22F43D330}" dt="2022-12-27T03:18:14.887" v="5695" actId="1076"/>
          <ac:cxnSpMkLst>
            <pc:docMk/>
            <pc:sldMk cId="3441324042" sldId="292"/>
            <ac:cxnSpMk id="15" creationId="{B901C694-7A42-86DC-393B-07F58ED8CF4F}"/>
          </ac:cxnSpMkLst>
        </pc:cxnChg>
        <pc:cxnChg chg="add mod">
          <ac:chgData name="Hải Ngân Đinh" userId="b56d41eb1ff6fed2" providerId="LiveId" clId="{3B732638-5FAB-9C45-AF87-10C22F43D330}" dt="2022-12-27T03:18:14.887" v="5695" actId="1076"/>
          <ac:cxnSpMkLst>
            <pc:docMk/>
            <pc:sldMk cId="3441324042" sldId="292"/>
            <ac:cxnSpMk id="17" creationId="{2A073663-67FD-7738-082B-2D7FED5733F0}"/>
          </ac:cxnSpMkLst>
        </pc:cxnChg>
        <pc:cxnChg chg="add mod">
          <ac:chgData name="Hải Ngân Đinh" userId="b56d41eb1ff6fed2" providerId="LiveId" clId="{3B732638-5FAB-9C45-AF87-10C22F43D330}" dt="2022-12-27T03:18:14.887" v="5695" actId="1076"/>
          <ac:cxnSpMkLst>
            <pc:docMk/>
            <pc:sldMk cId="3441324042" sldId="292"/>
            <ac:cxnSpMk id="19" creationId="{3F1BE56A-92CF-BF76-1FA6-DC120523E0C9}"/>
          </ac:cxnSpMkLst>
        </pc:cxnChg>
      </pc:sldChg>
      <pc:sldChg chg="addSp delSp modSp add del mod modTransition modAnim">
        <pc:chgData name="Hải Ngân Đinh" userId="b56d41eb1ff6fed2" providerId="LiveId" clId="{3B732638-5FAB-9C45-AF87-10C22F43D330}" dt="2022-12-27T04:55:34.394" v="13582"/>
        <pc:sldMkLst>
          <pc:docMk/>
          <pc:sldMk cId="62722675" sldId="293"/>
        </pc:sldMkLst>
        <pc:spChg chg="add mod">
          <ac:chgData name="Hải Ngân Đinh" userId="b56d41eb1ff6fed2" providerId="LiveId" clId="{3B732638-5FAB-9C45-AF87-10C22F43D330}" dt="2022-12-27T02:58:17.074" v="4160" actId="208"/>
          <ac:spMkLst>
            <pc:docMk/>
            <pc:sldMk cId="62722675" sldId="293"/>
            <ac:spMk id="2" creationId="{7446D82D-C001-D5FB-A2B4-15D2AA72A30F}"/>
          </ac:spMkLst>
        </pc:spChg>
        <pc:spChg chg="del">
          <ac:chgData name="Hải Ngân Đinh" userId="b56d41eb1ff6fed2" providerId="LiveId" clId="{3B732638-5FAB-9C45-AF87-10C22F43D330}" dt="2022-12-27T02:50:23.358" v="3954" actId="478"/>
          <ac:spMkLst>
            <pc:docMk/>
            <pc:sldMk cId="62722675" sldId="293"/>
            <ac:spMk id="20" creationId="{E45E5CB3-91A7-680A-D22A-CE4B666597F7}"/>
          </ac:spMkLst>
        </pc:spChg>
        <pc:cxnChg chg="add mod">
          <ac:chgData name="Hải Ngân Đinh" userId="b56d41eb1ff6fed2" providerId="LiveId" clId="{3B732638-5FAB-9C45-AF87-10C22F43D330}" dt="2022-12-27T02:58:37.738" v="4166" actId="1582"/>
          <ac:cxnSpMkLst>
            <pc:docMk/>
            <pc:sldMk cId="62722675" sldId="293"/>
            <ac:cxnSpMk id="4" creationId="{26BF4A7E-8C76-4CAF-F050-DE32BBECCD55}"/>
          </ac:cxnSpMkLst>
        </pc:cxnChg>
        <pc:cxnChg chg="add mod">
          <ac:chgData name="Hải Ngân Đinh" userId="b56d41eb1ff6fed2" providerId="LiveId" clId="{3B732638-5FAB-9C45-AF87-10C22F43D330}" dt="2022-12-27T02:58:37.738" v="4166" actId="1582"/>
          <ac:cxnSpMkLst>
            <pc:docMk/>
            <pc:sldMk cId="62722675" sldId="293"/>
            <ac:cxnSpMk id="14" creationId="{0C70F1B7-9E40-562F-D55A-A3FCC8FD4406}"/>
          </ac:cxnSpMkLst>
        </pc:cxnChg>
      </pc:sldChg>
      <pc:sldChg chg="addSp modSp add del mod modTransition modAnim">
        <pc:chgData name="Hải Ngân Đinh" userId="b56d41eb1ff6fed2" providerId="LiveId" clId="{3B732638-5FAB-9C45-AF87-10C22F43D330}" dt="2022-12-27T04:56:18.851" v="13598"/>
        <pc:sldMkLst>
          <pc:docMk/>
          <pc:sldMk cId="417434033" sldId="294"/>
        </pc:sldMkLst>
        <pc:spChg chg="mod">
          <ac:chgData name="Hải Ngân Đinh" userId="b56d41eb1ff6fed2" providerId="LiveId" clId="{3B732638-5FAB-9C45-AF87-10C22F43D330}" dt="2022-12-27T03:01:00.044" v="4335" actId="1036"/>
          <ac:spMkLst>
            <pc:docMk/>
            <pc:sldMk cId="417434033" sldId="294"/>
            <ac:spMk id="2" creationId="{7446D82D-C001-D5FB-A2B4-15D2AA72A30F}"/>
          </ac:spMkLst>
        </pc:spChg>
        <pc:spChg chg="add mod">
          <ac:chgData name="Hải Ngân Đinh" userId="b56d41eb1ff6fed2" providerId="LiveId" clId="{3B732638-5FAB-9C45-AF87-10C22F43D330}" dt="2022-12-27T03:01:00.044" v="4335" actId="1036"/>
          <ac:spMkLst>
            <pc:docMk/>
            <pc:sldMk cId="417434033" sldId="294"/>
            <ac:spMk id="3" creationId="{100E0C25-0799-F34A-5C4D-F6FDA41B74B3}"/>
          </ac:spMkLst>
        </pc:spChg>
        <pc:spChg chg="add mod">
          <ac:chgData name="Hải Ngân Đinh" userId="b56d41eb1ff6fed2" providerId="LiveId" clId="{3B732638-5FAB-9C45-AF87-10C22F43D330}" dt="2022-12-27T03:01:00.044" v="4335" actId="1036"/>
          <ac:spMkLst>
            <pc:docMk/>
            <pc:sldMk cId="417434033" sldId="294"/>
            <ac:spMk id="5" creationId="{CB773BE0-0418-7200-8D9D-7A2FD95F9AE3}"/>
          </ac:spMkLst>
        </pc:spChg>
        <pc:spChg chg="mod">
          <ac:chgData name="Hải Ngân Đinh" userId="b56d41eb1ff6fed2" providerId="LiveId" clId="{3B732638-5FAB-9C45-AF87-10C22F43D330}" dt="2022-12-27T03:01:00.044" v="4335" actId="1036"/>
          <ac:spMkLst>
            <pc:docMk/>
            <pc:sldMk cId="417434033" sldId="294"/>
            <ac:spMk id="6" creationId="{0A4518B9-AC0E-9730-ADA3-1DB8D3EA876A}"/>
          </ac:spMkLst>
        </pc:spChg>
        <pc:spChg chg="mod">
          <ac:chgData name="Hải Ngân Đinh" userId="b56d41eb1ff6fed2" providerId="LiveId" clId="{3B732638-5FAB-9C45-AF87-10C22F43D330}" dt="2022-12-27T03:01:00.044" v="4335" actId="1036"/>
          <ac:spMkLst>
            <pc:docMk/>
            <pc:sldMk cId="417434033" sldId="294"/>
            <ac:spMk id="7" creationId="{BFBF7B4E-0332-75A8-2ADE-A7A347B59842}"/>
          </ac:spMkLst>
        </pc:spChg>
        <pc:spChg chg="mod">
          <ac:chgData name="Hải Ngân Đinh" userId="b56d41eb1ff6fed2" providerId="LiveId" clId="{3B732638-5FAB-9C45-AF87-10C22F43D330}" dt="2022-12-27T03:01:00.044" v="4335" actId="1036"/>
          <ac:spMkLst>
            <pc:docMk/>
            <pc:sldMk cId="417434033" sldId="294"/>
            <ac:spMk id="8" creationId="{31C0EB7E-E15E-3A18-9046-B0288CD5402E}"/>
          </ac:spMkLst>
        </pc:spChg>
        <pc:spChg chg="mod">
          <ac:chgData name="Hải Ngân Đinh" userId="b56d41eb1ff6fed2" providerId="LiveId" clId="{3B732638-5FAB-9C45-AF87-10C22F43D330}" dt="2022-12-27T03:01:00.044" v="4335" actId="1036"/>
          <ac:spMkLst>
            <pc:docMk/>
            <pc:sldMk cId="417434033" sldId="294"/>
            <ac:spMk id="9" creationId="{06204971-9455-22C2-B3D1-F2F78605C9A4}"/>
          </ac:spMkLst>
        </pc:spChg>
        <pc:spChg chg="mod">
          <ac:chgData name="Hải Ngân Đinh" userId="b56d41eb1ff6fed2" providerId="LiveId" clId="{3B732638-5FAB-9C45-AF87-10C22F43D330}" dt="2022-12-27T03:01:00.044" v="4335" actId="1036"/>
          <ac:spMkLst>
            <pc:docMk/>
            <pc:sldMk cId="417434033" sldId="294"/>
            <ac:spMk id="16" creationId="{F4E45DA5-C3FA-73C5-E609-E4EA545A39C0}"/>
          </ac:spMkLst>
        </pc:spChg>
        <pc:cxnChg chg="mod">
          <ac:chgData name="Hải Ngân Đinh" userId="b56d41eb1ff6fed2" providerId="LiveId" clId="{3B732638-5FAB-9C45-AF87-10C22F43D330}" dt="2022-12-27T03:01:00.044" v="4335" actId="1036"/>
          <ac:cxnSpMkLst>
            <pc:docMk/>
            <pc:sldMk cId="417434033" sldId="294"/>
            <ac:cxnSpMk id="4" creationId="{26BF4A7E-8C76-4CAF-F050-DE32BBECCD55}"/>
          </ac:cxnSpMkLst>
        </pc:cxnChg>
        <pc:cxnChg chg="mod">
          <ac:chgData name="Hải Ngân Đinh" userId="b56d41eb1ff6fed2" providerId="LiveId" clId="{3B732638-5FAB-9C45-AF87-10C22F43D330}" dt="2022-12-27T03:01:00.044" v="4335" actId="1036"/>
          <ac:cxnSpMkLst>
            <pc:docMk/>
            <pc:sldMk cId="417434033" sldId="294"/>
            <ac:cxnSpMk id="10" creationId="{573003EA-E3F3-E6F2-6841-C82D348D9A93}"/>
          </ac:cxnSpMkLst>
        </pc:cxnChg>
        <pc:cxnChg chg="mod">
          <ac:chgData name="Hải Ngân Đinh" userId="b56d41eb1ff6fed2" providerId="LiveId" clId="{3B732638-5FAB-9C45-AF87-10C22F43D330}" dt="2022-12-27T03:01:00.044" v="4335" actId="1036"/>
          <ac:cxnSpMkLst>
            <pc:docMk/>
            <pc:sldMk cId="417434033" sldId="294"/>
            <ac:cxnSpMk id="11" creationId="{DBA9C73E-DEB9-4C66-C7F0-ABC40518629C}"/>
          </ac:cxnSpMkLst>
        </pc:cxnChg>
        <pc:cxnChg chg="mod">
          <ac:chgData name="Hải Ngân Đinh" userId="b56d41eb1ff6fed2" providerId="LiveId" clId="{3B732638-5FAB-9C45-AF87-10C22F43D330}" dt="2022-12-27T03:01:00.044" v="4335" actId="1036"/>
          <ac:cxnSpMkLst>
            <pc:docMk/>
            <pc:sldMk cId="417434033" sldId="294"/>
            <ac:cxnSpMk id="12" creationId="{85B21664-9338-B502-3679-979168276328}"/>
          </ac:cxnSpMkLst>
        </pc:cxnChg>
        <pc:cxnChg chg="mod">
          <ac:chgData name="Hải Ngân Đinh" userId="b56d41eb1ff6fed2" providerId="LiveId" clId="{3B732638-5FAB-9C45-AF87-10C22F43D330}" dt="2022-12-27T03:01:00.044" v="4335" actId="1036"/>
          <ac:cxnSpMkLst>
            <pc:docMk/>
            <pc:sldMk cId="417434033" sldId="294"/>
            <ac:cxnSpMk id="13" creationId="{C0C3F5E2-0661-58E9-7F09-481A2F210705}"/>
          </ac:cxnSpMkLst>
        </pc:cxnChg>
        <pc:cxnChg chg="mod">
          <ac:chgData name="Hải Ngân Đinh" userId="b56d41eb1ff6fed2" providerId="LiveId" clId="{3B732638-5FAB-9C45-AF87-10C22F43D330}" dt="2022-12-27T03:01:00.044" v="4335" actId="1036"/>
          <ac:cxnSpMkLst>
            <pc:docMk/>
            <pc:sldMk cId="417434033" sldId="294"/>
            <ac:cxnSpMk id="14" creationId="{0C70F1B7-9E40-562F-D55A-A3FCC8FD4406}"/>
          </ac:cxnSpMkLst>
        </pc:cxnChg>
        <pc:cxnChg chg="mod">
          <ac:chgData name="Hải Ngân Đinh" userId="b56d41eb1ff6fed2" providerId="LiveId" clId="{3B732638-5FAB-9C45-AF87-10C22F43D330}" dt="2022-12-27T03:01:00.044" v="4335" actId="1036"/>
          <ac:cxnSpMkLst>
            <pc:docMk/>
            <pc:sldMk cId="417434033" sldId="294"/>
            <ac:cxnSpMk id="15" creationId="{A2260FBA-F51B-CC63-FEAA-9C45D8A289F6}"/>
          </ac:cxnSpMkLst>
        </pc:cxnChg>
        <pc:cxnChg chg="add mod">
          <ac:chgData name="Hải Ngân Đinh" userId="b56d41eb1ff6fed2" providerId="LiveId" clId="{3B732638-5FAB-9C45-AF87-10C22F43D330}" dt="2022-12-27T03:01:00.044" v="4335" actId="1036"/>
          <ac:cxnSpMkLst>
            <pc:docMk/>
            <pc:sldMk cId="417434033" sldId="294"/>
            <ac:cxnSpMk id="23" creationId="{568C53E1-E0EA-1E09-7F6D-ADC66D158D37}"/>
          </ac:cxnSpMkLst>
        </pc:cxnChg>
        <pc:cxnChg chg="add mod">
          <ac:chgData name="Hải Ngân Đinh" userId="b56d41eb1ff6fed2" providerId="LiveId" clId="{3B732638-5FAB-9C45-AF87-10C22F43D330}" dt="2022-12-27T03:01:00.044" v="4335" actId="1036"/>
          <ac:cxnSpMkLst>
            <pc:docMk/>
            <pc:sldMk cId="417434033" sldId="294"/>
            <ac:cxnSpMk id="25" creationId="{7AAC8E1F-E7DC-A877-DE54-E936F1872DA1}"/>
          </ac:cxnSpMkLst>
        </pc:cxnChg>
        <pc:cxnChg chg="add mod">
          <ac:chgData name="Hải Ngân Đinh" userId="b56d41eb1ff6fed2" providerId="LiveId" clId="{3B732638-5FAB-9C45-AF87-10C22F43D330}" dt="2022-12-27T04:55:42.863" v="13584" actId="167"/>
          <ac:cxnSpMkLst>
            <pc:docMk/>
            <pc:sldMk cId="417434033" sldId="294"/>
            <ac:cxnSpMk id="29" creationId="{10836AB2-8258-4B10-6ACC-6D7BE8535C80}"/>
          </ac:cxnSpMkLst>
        </pc:cxnChg>
        <pc:cxnChg chg="add mod">
          <ac:chgData name="Hải Ngân Đinh" userId="b56d41eb1ff6fed2" providerId="LiveId" clId="{3B732638-5FAB-9C45-AF87-10C22F43D330}" dt="2022-12-27T03:01:00.044" v="4335" actId="1036"/>
          <ac:cxnSpMkLst>
            <pc:docMk/>
            <pc:sldMk cId="417434033" sldId="294"/>
            <ac:cxnSpMk id="31" creationId="{DE110C0B-BAB6-4283-9F23-FFE62677251F}"/>
          </ac:cxnSpMkLst>
        </pc:cxnChg>
      </pc:sldChg>
      <pc:sldChg chg="addSp delSp modSp add del mod ord modTransition delAnim modAnim">
        <pc:chgData name="Hải Ngân Đinh" userId="b56d41eb1ff6fed2" providerId="LiveId" clId="{3B732638-5FAB-9C45-AF87-10C22F43D330}" dt="2022-12-27T06:12:46.227" v="13731"/>
        <pc:sldMkLst>
          <pc:docMk/>
          <pc:sldMk cId="2709645701" sldId="295"/>
        </pc:sldMkLst>
        <pc:spChg chg="add mod">
          <ac:chgData name="Hải Ngân Đinh" userId="b56d41eb1ff6fed2" providerId="LiveId" clId="{3B732638-5FAB-9C45-AF87-10C22F43D330}" dt="2022-12-27T03:53:10.957" v="8334" actId="1076"/>
          <ac:spMkLst>
            <pc:docMk/>
            <pc:sldMk cId="2709645701" sldId="295"/>
            <ac:spMk id="3" creationId="{85536CD7-277F-6B2F-8A29-5CDFA33EB95B}"/>
          </ac:spMkLst>
        </pc:spChg>
        <pc:spChg chg="add mod">
          <ac:chgData name="Hải Ngân Đinh" userId="b56d41eb1ff6fed2" providerId="LiveId" clId="{3B732638-5FAB-9C45-AF87-10C22F43D330}" dt="2022-12-27T03:53:03.540" v="8332" actId="1076"/>
          <ac:spMkLst>
            <pc:docMk/>
            <pc:sldMk cId="2709645701" sldId="295"/>
            <ac:spMk id="4" creationId="{65DFA6AB-8C42-D907-78DF-117A1B54442A}"/>
          </ac:spMkLst>
        </pc:spChg>
        <pc:spChg chg="add mod">
          <ac:chgData name="Hải Ngân Đinh" userId="b56d41eb1ff6fed2" providerId="LiveId" clId="{3B732638-5FAB-9C45-AF87-10C22F43D330}" dt="2022-12-27T03:53:08.724" v="8333" actId="1076"/>
          <ac:spMkLst>
            <pc:docMk/>
            <pc:sldMk cId="2709645701" sldId="295"/>
            <ac:spMk id="5" creationId="{66DD87FF-4D47-41FF-60B3-37D1894A9E91}"/>
          </ac:spMkLst>
        </pc:spChg>
        <pc:spChg chg="del">
          <ac:chgData name="Hải Ngân Đinh" userId="b56d41eb1ff6fed2" providerId="LiveId" clId="{3B732638-5FAB-9C45-AF87-10C22F43D330}" dt="2022-12-27T03:51:50.163" v="8095" actId="478"/>
          <ac:spMkLst>
            <pc:docMk/>
            <pc:sldMk cId="2709645701" sldId="295"/>
            <ac:spMk id="9" creationId="{F577B30F-CFB5-EAA1-7FA0-90E1C09A88F5}"/>
          </ac:spMkLst>
        </pc:spChg>
        <pc:picChg chg="add del mod">
          <ac:chgData name="Hải Ngân Đinh" userId="b56d41eb1ff6fed2" providerId="LiveId" clId="{3B732638-5FAB-9C45-AF87-10C22F43D330}" dt="2022-12-27T03:53:59.514" v="8340" actId="21"/>
          <ac:picMkLst>
            <pc:docMk/>
            <pc:sldMk cId="2709645701" sldId="295"/>
            <ac:picMk id="2" creationId="{B79C98F5-2676-E8D0-A179-DCB2B9DD4441}"/>
          </ac:picMkLst>
        </pc:picChg>
        <pc:picChg chg="add mod">
          <ac:chgData name="Hải Ngân Đinh" userId="b56d41eb1ff6fed2" providerId="LiveId" clId="{3B732638-5FAB-9C45-AF87-10C22F43D330}" dt="2022-12-27T03:54:09.306" v="8343" actId="1076"/>
          <ac:picMkLst>
            <pc:docMk/>
            <pc:sldMk cId="2709645701" sldId="295"/>
            <ac:picMk id="6" creationId="{8AAF74E2-5728-186D-CE63-A90009D6C3F5}"/>
          </ac:picMkLst>
        </pc:picChg>
        <pc:picChg chg="del">
          <ac:chgData name="Hải Ngân Đinh" userId="b56d41eb1ff6fed2" providerId="LiveId" clId="{3B732638-5FAB-9C45-AF87-10C22F43D330}" dt="2022-12-27T03:51:31.359" v="8090" actId="478"/>
          <ac:picMkLst>
            <pc:docMk/>
            <pc:sldMk cId="2709645701" sldId="295"/>
            <ac:picMk id="6146" creationId="{FEB86EA6-42DB-9967-F441-5C3E0E12F4AC}"/>
          </ac:picMkLst>
        </pc:picChg>
      </pc:sldChg>
      <pc:sldChg chg="addSp delSp modSp add del mod modTransition delAnim modAnim">
        <pc:chgData name="Hải Ngân Đinh" userId="b56d41eb1ff6fed2" providerId="LiveId" clId="{3B732638-5FAB-9C45-AF87-10C22F43D330}" dt="2022-12-27T06:13:48.558" v="13749"/>
        <pc:sldMkLst>
          <pc:docMk/>
          <pc:sldMk cId="3159384077" sldId="296"/>
        </pc:sldMkLst>
        <pc:spChg chg="add mod">
          <ac:chgData name="Hải Ngân Đinh" userId="b56d41eb1ff6fed2" providerId="LiveId" clId="{3B732638-5FAB-9C45-AF87-10C22F43D330}" dt="2022-12-27T04:01:31.653" v="8985" actId="1076"/>
          <ac:spMkLst>
            <pc:docMk/>
            <pc:sldMk cId="3159384077" sldId="296"/>
            <ac:spMk id="3" creationId="{D4D8891A-CEDA-F1C1-6838-25584561D3F8}"/>
          </ac:spMkLst>
        </pc:spChg>
        <pc:spChg chg="del">
          <ac:chgData name="Hải Ngân Đinh" userId="b56d41eb1ff6fed2" providerId="LiveId" clId="{3B732638-5FAB-9C45-AF87-10C22F43D330}" dt="2022-12-27T04:00:14.484" v="8914" actId="478"/>
          <ac:spMkLst>
            <pc:docMk/>
            <pc:sldMk cId="3159384077" sldId="296"/>
            <ac:spMk id="13" creationId="{7899838D-183F-8DC8-6E5A-1C2249D45CA5}"/>
          </ac:spMkLst>
        </pc:spChg>
        <pc:spChg chg="del">
          <ac:chgData name="Hải Ngân Đinh" userId="b56d41eb1ff6fed2" providerId="LiveId" clId="{3B732638-5FAB-9C45-AF87-10C22F43D330}" dt="2022-12-27T04:00:14.484" v="8914" actId="478"/>
          <ac:spMkLst>
            <pc:docMk/>
            <pc:sldMk cId="3159384077" sldId="296"/>
            <ac:spMk id="14" creationId="{27FEFC84-4A75-D5C2-19D9-7453500105A2}"/>
          </ac:spMkLst>
        </pc:spChg>
        <pc:grpChg chg="mod">
          <ac:chgData name="Hải Ngân Đinh" userId="b56d41eb1ff6fed2" providerId="LiveId" clId="{3B732638-5FAB-9C45-AF87-10C22F43D330}" dt="2022-12-27T04:00:20.970" v="8917" actId="14100"/>
          <ac:grpSpMkLst>
            <pc:docMk/>
            <pc:sldMk cId="3159384077" sldId="296"/>
            <ac:grpSpMk id="16" creationId="{0B2953F1-B6AB-40E9-F369-B1D4568DF91F}"/>
          </ac:grpSpMkLst>
        </pc:grpChg>
        <pc:grpChg chg="add del">
          <ac:chgData name="Hải Ngân Đinh" userId="b56d41eb1ff6fed2" providerId="LiveId" clId="{3B732638-5FAB-9C45-AF87-10C22F43D330}" dt="2022-12-27T04:00:21.275" v="8918" actId="478"/>
          <ac:grpSpMkLst>
            <pc:docMk/>
            <pc:sldMk cId="3159384077" sldId="296"/>
            <ac:grpSpMk id="18" creationId="{81857A2B-670E-F3A7-5132-E3D679FF3CE0}"/>
          </ac:grpSpMkLst>
        </pc:grpChg>
      </pc:sldChg>
      <pc:sldChg chg="del">
        <pc:chgData name="Hải Ngân Đinh" userId="b56d41eb1ff6fed2" providerId="LiveId" clId="{3B732638-5FAB-9C45-AF87-10C22F43D330}" dt="2022-12-27T01:03:40.073" v="4" actId="2696"/>
        <pc:sldMkLst>
          <pc:docMk/>
          <pc:sldMk cId="3301039076" sldId="297"/>
        </pc:sldMkLst>
      </pc:sldChg>
      <pc:sldChg chg="modSp add mod ord modTransition modAnim">
        <pc:chgData name="Hải Ngân Đinh" userId="b56d41eb1ff6fed2" providerId="LiveId" clId="{3B732638-5FAB-9C45-AF87-10C22F43D330}" dt="2022-12-27T06:16:33.554" v="13794"/>
        <pc:sldMkLst>
          <pc:docMk/>
          <pc:sldMk cId="3301039076" sldId="297"/>
        </pc:sldMkLst>
        <pc:spChg chg="mod">
          <ac:chgData name="Hải Ngân Đinh" userId="b56d41eb1ff6fed2" providerId="LiveId" clId="{3B732638-5FAB-9C45-AF87-10C22F43D330}" dt="2022-12-27T04:28:03.046" v="11435" actId="20577"/>
          <ac:spMkLst>
            <pc:docMk/>
            <pc:sldMk cId="3301039076" sldId="297"/>
            <ac:spMk id="5" creationId="{F845A08D-75CF-3278-6E83-AADB1C4BAFA5}"/>
          </ac:spMkLst>
        </pc:spChg>
        <pc:spChg chg="mod">
          <ac:chgData name="Hải Ngân Đinh" userId="b56d41eb1ff6fed2" providerId="LiveId" clId="{3B732638-5FAB-9C45-AF87-10C22F43D330}" dt="2022-12-27T04:25:50.886" v="11432" actId="20577"/>
          <ac:spMkLst>
            <pc:docMk/>
            <pc:sldMk cId="3301039076" sldId="297"/>
            <ac:spMk id="6" creationId="{16FC7254-DDA7-4CD8-C285-03D8D2B37009}"/>
          </ac:spMkLst>
        </pc:spChg>
      </pc:sldChg>
      <pc:sldChg chg="addSp delSp modSp add del mod ord modTransition modAnim">
        <pc:chgData name="Hải Ngân Đinh" userId="b56d41eb1ff6fed2" providerId="LiveId" clId="{3B732638-5FAB-9C45-AF87-10C22F43D330}" dt="2022-12-27T06:16:50.995" v="13800"/>
        <pc:sldMkLst>
          <pc:docMk/>
          <pc:sldMk cId="1464829852" sldId="298"/>
        </pc:sldMkLst>
        <pc:spChg chg="add mod">
          <ac:chgData name="Hải Ngân Đinh" userId="b56d41eb1ff6fed2" providerId="LiveId" clId="{3B732638-5FAB-9C45-AF87-10C22F43D330}" dt="2022-12-27T04:31:22.477" v="11573" actId="1076"/>
          <ac:spMkLst>
            <pc:docMk/>
            <pc:sldMk cId="1464829852" sldId="298"/>
            <ac:spMk id="3" creationId="{D14E91CB-7C98-C223-6BC8-30220A2028EE}"/>
          </ac:spMkLst>
        </pc:spChg>
        <pc:spChg chg="mod">
          <ac:chgData name="Hải Ngân Đinh" userId="b56d41eb1ff6fed2" providerId="LiveId" clId="{3B732638-5FAB-9C45-AF87-10C22F43D330}" dt="2022-12-27T04:30:40.204" v="11549" actId="1076"/>
          <ac:spMkLst>
            <pc:docMk/>
            <pc:sldMk cId="1464829852" sldId="298"/>
            <ac:spMk id="4" creationId="{523F0032-1291-F1A8-E04D-4B5B7A6213ED}"/>
          </ac:spMkLst>
        </pc:spChg>
        <pc:spChg chg="mod">
          <ac:chgData name="Hải Ngân Đinh" userId="b56d41eb1ff6fed2" providerId="LiveId" clId="{3B732638-5FAB-9C45-AF87-10C22F43D330}" dt="2022-12-27T04:31:24.191" v="11574" actId="1076"/>
          <ac:spMkLst>
            <pc:docMk/>
            <pc:sldMk cId="1464829852" sldId="298"/>
            <ac:spMk id="5" creationId="{F845A08D-75CF-3278-6E83-AADB1C4BAFA5}"/>
          </ac:spMkLst>
        </pc:spChg>
        <pc:spChg chg="del">
          <ac:chgData name="Hải Ngân Đinh" userId="b56d41eb1ff6fed2" providerId="LiveId" clId="{3B732638-5FAB-9C45-AF87-10C22F43D330}" dt="2022-12-27T04:30:38.130" v="11548" actId="478"/>
          <ac:spMkLst>
            <pc:docMk/>
            <pc:sldMk cId="1464829852" sldId="298"/>
            <ac:spMk id="6" creationId="{16FC7254-DDA7-4CD8-C285-03D8D2B37009}"/>
          </ac:spMkLst>
        </pc:spChg>
      </pc:sldChg>
      <pc:sldChg chg="addSp delSp modSp add del mod modTransition modAnim">
        <pc:chgData name="Hải Ngân Đinh" userId="b56d41eb1ff6fed2" providerId="LiveId" clId="{3B732638-5FAB-9C45-AF87-10C22F43D330}" dt="2022-12-27T06:17:14.555" v="13808"/>
        <pc:sldMkLst>
          <pc:docMk/>
          <pc:sldMk cId="1167648531" sldId="299"/>
        </pc:sldMkLst>
        <pc:spChg chg="add mod">
          <ac:chgData name="Hải Ngân Đinh" userId="b56d41eb1ff6fed2" providerId="LiveId" clId="{3B732638-5FAB-9C45-AF87-10C22F43D330}" dt="2022-12-27T04:35:20.448" v="11934"/>
          <ac:spMkLst>
            <pc:docMk/>
            <pc:sldMk cId="1167648531" sldId="299"/>
            <ac:spMk id="2" creationId="{9BCF4E63-01AA-5AD2-DB84-5302BE581C3A}"/>
          </ac:spMkLst>
        </pc:spChg>
        <pc:spChg chg="mod">
          <ac:chgData name="Hải Ngân Đinh" userId="b56d41eb1ff6fed2" providerId="LiveId" clId="{3B732638-5FAB-9C45-AF87-10C22F43D330}" dt="2022-12-27T04:35:22.597" v="11935" actId="1076"/>
          <ac:spMkLst>
            <pc:docMk/>
            <pc:sldMk cId="1167648531" sldId="299"/>
            <ac:spMk id="11" creationId="{286956AD-1AF0-E45C-6827-E1B1AE00E811}"/>
          </ac:spMkLst>
        </pc:spChg>
        <pc:spChg chg="del">
          <ac:chgData name="Hải Ngân Đinh" userId="b56d41eb1ff6fed2" providerId="LiveId" clId="{3B732638-5FAB-9C45-AF87-10C22F43D330}" dt="2022-12-27T04:34:01.524" v="11906" actId="478"/>
          <ac:spMkLst>
            <pc:docMk/>
            <pc:sldMk cId="1167648531" sldId="299"/>
            <ac:spMk id="13" creationId="{3A0D4D9E-8587-CF36-F487-037D58192C00}"/>
          </ac:spMkLst>
        </pc:spChg>
      </pc:sldChg>
      <pc:sldChg chg="addSp delSp modSp add del mod modTransition modAnim">
        <pc:chgData name="Hải Ngân Đinh" userId="b56d41eb1ff6fed2" providerId="LiveId" clId="{3B732638-5FAB-9C45-AF87-10C22F43D330}" dt="2022-12-27T06:17:22.144" v="13811"/>
        <pc:sldMkLst>
          <pc:docMk/>
          <pc:sldMk cId="3817609781" sldId="300"/>
        </pc:sldMkLst>
        <pc:spChg chg="add mod">
          <ac:chgData name="Hải Ngân Đinh" userId="b56d41eb1ff6fed2" providerId="LiveId" clId="{3B732638-5FAB-9C45-AF87-10C22F43D330}" dt="2022-12-27T04:35:24.746" v="11936"/>
          <ac:spMkLst>
            <pc:docMk/>
            <pc:sldMk cId="3817609781" sldId="300"/>
            <ac:spMk id="2" creationId="{26FC70E3-0F39-5D9E-E97B-F2B508B1789F}"/>
          </ac:spMkLst>
        </pc:spChg>
        <pc:spChg chg="add mod">
          <ac:chgData name="Hải Ngân Đinh" userId="b56d41eb1ff6fed2" providerId="LiveId" clId="{3B732638-5FAB-9C45-AF87-10C22F43D330}" dt="2022-12-27T04:37:31.159" v="12013" actId="1076"/>
          <ac:spMkLst>
            <pc:docMk/>
            <pc:sldMk cId="3817609781" sldId="300"/>
            <ac:spMk id="4" creationId="{1D33E0CB-2DD9-069E-25EC-EDB0AB6E22A0}"/>
          </ac:spMkLst>
        </pc:spChg>
        <pc:spChg chg="del mod">
          <ac:chgData name="Hải Ngân Đinh" userId="b56d41eb1ff6fed2" providerId="LiveId" clId="{3B732638-5FAB-9C45-AF87-10C22F43D330}" dt="2022-12-27T04:35:28.358" v="11939" actId="478"/>
          <ac:spMkLst>
            <pc:docMk/>
            <pc:sldMk cId="3817609781" sldId="300"/>
            <ac:spMk id="11" creationId="{286956AD-1AF0-E45C-6827-E1B1AE00E811}"/>
          </ac:spMkLst>
        </pc:spChg>
      </pc:sldChg>
      <pc:sldChg chg="addSp delSp modSp add del mod ord modTransition modAnim">
        <pc:chgData name="Hải Ngân Đinh" userId="b56d41eb1ff6fed2" providerId="LiveId" clId="{3B732638-5FAB-9C45-AF87-10C22F43D330}" dt="2022-12-27T06:17:32.944" v="13814"/>
        <pc:sldMkLst>
          <pc:docMk/>
          <pc:sldMk cId="1002354568" sldId="301"/>
        </pc:sldMkLst>
        <pc:spChg chg="add mod">
          <ac:chgData name="Hải Ngân Đinh" userId="b56d41eb1ff6fed2" providerId="LiveId" clId="{3B732638-5FAB-9C45-AF87-10C22F43D330}" dt="2022-12-27T04:38:51.488" v="12253" actId="20577"/>
          <ac:spMkLst>
            <pc:docMk/>
            <pc:sldMk cId="1002354568" sldId="301"/>
            <ac:spMk id="2" creationId="{30C52715-DF3A-E700-1379-BA5D0D4D1058}"/>
          </ac:spMkLst>
        </pc:spChg>
        <pc:spChg chg="mod">
          <ac:chgData name="Hải Ngân Đinh" userId="b56d41eb1ff6fed2" providerId="LiveId" clId="{3B732638-5FAB-9C45-AF87-10C22F43D330}" dt="2022-12-27T04:38:14.262" v="12046" actId="1076"/>
          <ac:spMkLst>
            <pc:docMk/>
            <pc:sldMk cId="1002354568" sldId="301"/>
            <ac:spMk id="4" creationId="{523F0032-1291-F1A8-E04D-4B5B7A6213ED}"/>
          </ac:spMkLst>
        </pc:spChg>
        <pc:spChg chg="mod">
          <ac:chgData name="Hải Ngân Đinh" userId="b56d41eb1ff6fed2" providerId="LiveId" clId="{3B732638-5FAB-9C45-AF87-10C22F43D330}" dt="2022-12-27T04:38:14.262" v="12046" actId="1076"/>
          <ac:spMkLst>
            <pc:docMk/>
            <pc:sldMk cId="1002354568" sldId="301"/>
            <ac:spMk id="5" creationId="{F845A08D-75CF-3278-6E83-AADB1C4BAFA5}"/>
          </ac:spMkLst>
        </pc:spChg>
        <pc:spChg chg="del">
          <ac:chgData name="Hải Ngân Đinh" userId="b56d41eb1ff6fed2" providerId="LiveId" clId="{3B732638-5FAB-9C45-AF87-10C22F43D330}" dt="2022-12-27T04:38:11.987" v="12045" actId="478"/>
          <ac:spMkLst>
            <pc:docMk/>
            <pc:sldMk cId="1002354568" sldId="301"/>
            <ac:spMk id="6" creationId="{16FC7254-DDA7-4CD8-C285-03D8D2B37009}"/>
          </ac:spMkLst>
        </pc:spChg>
      </pc:sldChg>
      <pc:sldChg chg="addSp delSp modSp add del mod modTransition delAnim modAnim">
        <pc:chgData name="Hải Ngân Đinh" userId="b56d41eb1ff6fed2" providerId="LiveId" clId="{3B732638-5FAB-9C45-AF87-10C22F43D330}" dt="2022-12-27T06:18:34.301" v="13835"/>
        <pc:sldMkLst>
          <pc:docMk/>
          <pc:sldMk cId="1126172812" sldId="302"/>
        </pc:sldMkLst>
        <pc:spChg chg="del">
          <ac:chgData name="Hải Ngân Đinh" userId="b56d41eb1ff6fed2" providerId="LiveId" clId="{3B732638-5FAB-9C45-AF87-10C22F43D330}" dt="2022-12-27T04:39:03.538" v="12255" actId="478"/>
          <ac:spMkLst>
            <pc:docMk/>
            <pc:sldMk cId="1126172812" sldId="302"/>
            <ac:spMk id="2" creationId="{30C52715-DF3A-E700-1379-BA5D0D4D1058}"/>
          </ac:spMkLst>
        </pc:spChg>
        <pc:spChg chg="add mod">
          <ac:chgData name="Hải Ngân Đinh" userId="b56d41eb1ff6fed2" providerId="LiveId" clId="{3B732638-5FAB-9C45-AF87-10C22F43D330}" dt="2022-12-27T04:42:17.092" v="12866" actId="1076"/>
          <ac:spMkLst>
            <pc:docMk/>
            <pc:sldMk cId="1126172812" sldId="302"/>
            <ac:spMk id="3" creationId="{7CF879CF-F06E-9775-92C5-11E9B0DA2879}"/>
          </ac:spMkLst>
        </pc:spChg>
        <pc:spChg chg="del">
          <ac:chgData name="Hải Ngân Đinh" userId="b56d41eb1ff6fed2" providerId="LiveId" clId="{3B732638-5FAB-9C45-AF87-10C22F43D330}" dt="2022-12-27T04:39:03.538" v="12255" actId="478"/>
          <ac:spMkLst>
            <pc:docMk/>
            <pc:sldMk cId="1126172812" sldId="302"/>
            <ac:spMk id="4" creationId="{523F0032-1291-F1A8-E04D-4B5B7A6213ED}"/>
          </ac:spMkLst>
        </pc:spChg>
        <pc:spChg chg="del">
          <ac:chgData name="Hải Ngân Đinh" userId="b56d41eb1ff6fed2" providerId="LiveId" clId="{3B732638-5FAB-9C45-AF87-10C22F43D330}" dt="2022-12-27T04:39:03.538" v="12255" actId="478"/>
          <ac:spMkLst>
            <pc:docMk/>
            <pc:sldMk cId="1126172812" sldId="302"/>
            <ac:spMk id="5" creationId="{F845A08D-75CF-3278-6E83-AADB1C4BAFA5}"/>
          </ac:spMkLst>
        </pc:spChg>
        <pc:spChg chg="add mod">
          <ac:chgData name="Hải Ngân Đinh" userId="b56d41eb1ff6fed2" providerId="LiveId" clId="{3B732638-5FAB-9C45-AF87-10C22F43D330}" dt="2022-12-27T04:42:15.088" v="12865" actId="1076"/>
          <ac:spMkLst>
            <pc:docMk/>
            <pc:sldMk cId="1126172812" sldId="302"/>
            <ac:spMk id="6" creationId="{84600BCB-C3E0-9BB8-3B0A-27A27D8121D7}"/>
          </ac:spMkLst>
        </pc:spChg>
        <pc:spChg chg="add mod">
          <ac:chgData name="Hải Ngân Đinh" userId="b56d41eb1ff6fed2" providerId="LiveId" clId="{3B732638-5FAB-9C45-AF87-10C22F43D330}" dt="2022-12-27T04:41:30.005" v="12678" actId="20577"/>
          <ac:spMkLst>
            <pc:docMk/>
            <pc:sldMk cId="1126172812" sldId="302"/>
            <ac:spMk id="7" creationId="{8F82F782-5847-C4AD-C352-957BE9A324C9}"/>
          </ac:spMkLst>
        </pc:spChg>
        <pc:spChg chg="add mod">
          <ac:chgData name="Hải Ngân Đinh" userId="b56d41eb1ff6fed2" providerId="LiveId" clId="{3B732638-5FAB-9C45-AF87-10C22F43D330}" dt="2022-12-27T04:42:11.554" v="12864" actId="5793"/>
          <ac:spMkLst>
            <pc:docMk/>
            <pc:sldMk cId="1126172812" sldId="302"/>
            <ac:spMk id="8" creationId="{CCE3AD7A-A30D-677D-5AAD-61405B5CFC28}"/>
          </ac:spMkLst>
        </pc:spChg>
        <pc:spChg chg="add mod">
          <ac:chgData name="Hải Ngân Đinh" userId="b56d41eb1ff6fed2" providerId="LiveId" clId="{3B732638-5FAB-9C45-AF87-10C22F43D330}" dt="2022-12-27T04:41:15.814" v="12657" actId="1076"/>
          <ac:spMkLst>
            <pc:docMk/>
            <pc:sldMk cId="1126172812" sldId="302"/>
            <ac:spMk id="11" creationId="{1640D394-49DA-92A0-80EC-C04F0265F6D2}"/>
          </ac:spMkLst>
        </pc:spChg>
        <pc:cxnChg chg="add mod">
          <ac:chgData name="Hải Ngân Đinh" userId="b56d41eb1ff6fed2" providerId="LiveId" clId="{3B732638-5FAB-9C45-AF87-10C22F43D330}" dt="2022-12-27T04:42:17.092" v="12866" actId="1076"/>
          <ac:cxnSpMkLst>
            <pc:docMk/>
            <pc:sldMk cId="1126172812" sldId="302"/>
            <ac:cxnSpMk id="9" creationId="{E4C9D374-5742-6159-1F5C-CEC5FB724DF2}"/>
          </ac:cxnSpMkLst>
        </pc:cxnChg>
        <pc:cxnChg chg="add mod">
          <ac:chgData name="Hải Ngân Đinh" userId="b56d41eb1ff6fed2" providerId="LiveId" clId="{3B732638-5FAB-9C45-AF87-10C22F43D330}" dt="2022-12-27T04:42:15.088" v="12865" actId="1076"/>
          <ac:cxnSpMkLst>
            <pc:docMk/>
            <pc:sldMk cId="1126172812" sldId="302"/>
            <ac:cxnSpMk id="10" creationId="{3E6BD180-6A31-379C-B6FB-871C5FDF9B28}"/>
          </ac:cxnSpMkLst>
        </pc:cxnChg>
      </pc:sldChg>
      <pc:sldChg chg="addSp delSp modSp add del mod ord modTransition delAnim modAnim">
        <pc:chgData name="Hải Ngân Đinh" userId="b56d41eb1ff6fed2" providerId="LiveId" clId="{3B732638-5FAB-9C45-AF87-10C22F43D330}" dt="2022-12-27T04:46:20.928" v="13413"/>
        <pc:sldMkLst>
          <pc:docMk/>
          <pc:sldMk cId="2595940791" sldId="303"/>
        </pc:sldMkLst>
        <pc:spChg chg="add mod">
          <ac:chgData name="Hải Ngân Đinh" userId="b56d41eb1ff6fed2" providerId="LiveId" clId="{3B732638-5FAB-9C45-AF87-10C22F43D330}" dt="2022-12-27T04:43:14.145" v="12908" actId="1076"/>
          <ac:spMkLst>
            <pc:docMk/>
            <pc:sldMk cId="2595940791" sldId="303"/>
            <ac:spMk id="2" creationId="{AF3D11DD-D8FD-D1B0-8F8D-8CADC4536639}"/>
          </ac:spMkLst>
        </pc:spChg>
        <pc:spChg chg="add mod">
          <ac:chgData name="Hải Ngân Đinh" userId="b56d41eb1ff6fed2" providerId="LiveId" clId="{3B732638-5FAB-9C45-AF87-10C22F43D330}" dt="2022-12-27T04:44:03.612" v="13078" actId="1076"/>
          <ac:spMkLst>
            <pc:docMk/>
            <pc:sldMk cId="2595940791" sldId="303"/>
            <ac:spMk id="3" creationId="{B2930425-A850-00BF-6B9C-2FCB77A170E9}"/>
          </ac:spMkLst>
        </pc:spChg>
        <pc:spChg chg="del">
          <ac:chgData name="Hải Ngân Đinh" userId="b56d41eb1ff6fed2" providerId="LiveId" clId="{3B732638-5FAB-9C45-AF87-10C22F43D330}" dt="2022-12-27T04:42:35.455" v="12869" actId="478"/>
          <ac:spMkLst>
            <pc:docMk/>
            <pc:sldMk cId="2595940791" sldId="303"/>
            <ac:spMk id="8" creationId="{C6905C02-6C4C-2D8C-B07D-18AD41E3D640}"/>
          </ac:spMkLst>
        </pc:spChg>
        <pc:spChg chg="del">
          <ac:chgData name="Hải Ngân Đinh" userId="b56d41eb1ff6fed2" providerId="LiveId" clId="{3B732638-5FAB-9C45-AF87-10C22F43D330}" dt="2022-12-27T04:42:35.455" v="12869" actId="478"/>
          <ac:spMkLst>
            <pc:docMk/>
            <pc:sldMk cId="2595940791" sldId="303"/>
            <ac:spMk id="9" creationId="{0EA088F6-5DF7-9325-F430-BEB28CB33B99}"/>
          </ac:spMkLst>
        </pc:spChg>
        <pc:spChg chg="del">
          <ac:chgData name="Hải Ngân Đinh" userId="b56d41eb1ff6fed2" providerId="LiveId" clId="{3B732638-5FAB-9C45-AF87-10C22F43D330}" dt="2022-12-27T04:42:35.455" v="12869" actId="478"/>
          <ac:spMkLst>
            <pc:docMk/>
            <pc:sldMk cId="2595940791" sldId="303"/>
            <ac:spMk id="11" creationId="{8800AB49-B353-A6FE-3530-2A3EB213F185}"/>
          </ac:spMkLst>
        </pc:spChg>
        <pc:picChg chg="del">
          <ac:chgData name="Hải Ngân Đinh" userId="b56d41eb1ff6fed2" providerId="LiveId" clId="{3B732638-5FAB-9C45-AF87-10C22F43D330}" dt="2022-12-27T04:42:35.455" v="12869" actId="478"/>
          <ac:picMkLst>
            <pc:docMk/>
            <pc:sldMk cId="2595940791" sldId="303"/>
            <ac:picMk id="12" creationId="{DB068F88-883A-71F6-0B2A-1FD907A1512B}"/>
          </ac:picMkLst>
        </pc:picChg>
      </pc:sldChg>
      <pc:sldChg chg="modSp add del mod modTransition">
        <pc:chgData name="Hải Ngân Đinh" userId="b56d41eb1ff6fed2" providerId="LiveId" clId="{3B732638-5FAB-9C45-AF87-10C22F43D330}" dt="2022-12-27T06:23:48.632" v="13979" actId="1038"/>
        <pc:sldMkLst>
          <pc:docMk/>
          <pc:sldMk cId="280346523" sldId="304"/>
        </pc:sldMkLst>
        <pc:spChg chg="mod">
          <ac:chgData name="Hải Ngân Đinh" userId="b56d41eb1ff6fed2" providerId="LiveId" clId="{3B732638-5FAB-9C45-AF87-10C22F43D330}" dt="2022-12-27T04:44:15.517" v="13103" actId="1076"/>
          <ac:spMkLst>
            <pc:docMk/>
            <pc:sldMk cId="280346523" sldId="304"/>
            <ac:spMk id="2" creationId="{AF3D11DD-D8FD-D1B0-8F8D-8CADC4536639}"/>
          </ac:spMkLst>
        </pc:spChg>
        <pc:spChg chg="mod">
          <ac:chgData name="Hải Ngân Đinh" userId="b56d41eb1ff6fed2" providerId="LiveId" clId="{3B732638-5FAB-9C45-AF87-10C22F43D330}" dt="2022-12-27T06:23:48.632" v="13979" actId="1038"/>
          <ac:spMkLst>
            <pc:docMk/>
            <pc:sldMk cId="280346523" sldId="304"/>
            <ac:spMk id="3" creationId="{B2930425-A850-00BF-6B9C-2FCB77A170E9}"/>
          </ac:spMkLst>
        </pc:spChg>
      </pc:sldChg>
      <pc:sldChg chg="modSp add del ord modTransition">
        <pc:chgData name="Hải Ngân Đinh" userId="b56d41eb1ff6fed2" providerId="LiveId" clId="{3B732638-5FAB-9C45-AF87-10C22F43D330}" dt="2022-12-27T04:46:20.928" v="13413"/>
        <pc:sldMkLst>
          <pc:docMk/>
          <pc:sldMk cId="909569997" sldId="305"/>
        </pc:sldMkLst>
        <pc:spChg chg="mod">
          <ac:chgData name="Hải Ngân Đinh" userId="b56d41eb1ff6fed2" providerId="LiveId" clId="{3B732638-5FAB-9C45-AF87-10C22F43D330}" dt="2022-12-27T04:46:10.298" v="13410" actId="20577"/>
          <ac:spMkLst>
            <pc:docMk/>
            <pc:sldMk cId="909569997" sldId="305"/>
            <ac:spMk id="6" creationId="{3A21EAC1-309C-A164-E24F-B85FF0F5DCF1}"/>
          </ac:spMkLst>
        </pc:spChg>
      </pc:sldChg>
      <pc:sldChg chg="del">
        <pc:chgData name="Hải Ngân Đinh" userId="b56d41eb1ff6fed2" providerId="LiveId" clId="{3B732638-5FAB-9C45-AF87-10C22F43D330}" dt="2022-12-27T01:03:40.073" v="4" actId="2696"/>
        <pc:sldMkLst>
          <pc:docMk/>
          <pc:sldMk cId="0" sldId="306"/>
        </pc:sldMkLst>
      </pc:sldChg>
      <pc:sldChg chg="del">
        <pc:chgData name="Hải Ngân Đinh" userId="b56d41eb1ff6fed2" providerId="LiveId" clId="{3B732638-5FAB-9C45-AF87-10C22F43D330}" dt="2022-12-27T01:03:40.073" v="4" actId="2696"/>
        <pc:sldMkLst>
          <pc:docMk/>
          <pc:sldMk cId="0" sldId="307"/>
        </pc:sldMkLst>
      </pc:sldChg>
      <pc:sldMasterChg chg="modTransition delSldLayout modSldLayout">
        <pc:chgData name="Hải Ngân Đinh" userId="b56d41eb1ff6fed2" providerId="LiveId" clId="{3B732638-5FAB-9C45-AF87-10C22F43D330}" dt="2022-12-27T04:46:20.928" v="13413"/>
        <pc:sldMasterMkLst>
          <pc:docMk/>
          <pc:sldMasterMk cId="0" sldId="2147483678"/>
        </pc:sldMasterMkLst>
        <pc:sldLayoutChg chg="modTransition">
          <pc:chgData name="Hải Ngân Đinh" userId="b56d41eb1ff6fed2" providerId="LiveId" clId="{3B732638-5FAB-9C45-AF87-10C22F43D330}" dt="2022-12-27T04:46:20.928" v="13413"/>
          <pc:sldLayoutMkLst>
            <pc:docMk/>
            <pc:sldMasterMk cId="0" sldId="2147483678"/>
            <pc:sldLayoutMk cId="0" sldId="2147483648"/>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49"/>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0"/>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1"/>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2"/>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3"/>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4"/>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5"/>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6"/>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7"/>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8"/>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59"/>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0"/>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1"/>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2"/>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3"/>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4"/>
          </pc:sldLayoutMkLst>
        </pc:sldLayoutChg>
        <pc:sldLayoutChg chg="modSp mod modTransition">
          <pc:chgData name="Hải Ngân Đinh" userId="b56d41eb1ff6fed2" providerId="LiveId" clId="{3B732638-5FAB-9C45-AF87-10C22F43D330}" dt="2022-12-27T04:46:20.928" v="13413"/>
          <pc:sldLayoutMkLst>
            <pc:docMk/>
            <pc:sldMasterMk cId="0" sldId="2147483678"/>
            <pc:sldLayoutMk cId="0" sldId="2147483665"/>
          </pc:sldLayoutMkLst>
          <pc:spChg chg="mod">
            <ac:chgData name="Hải Ngân Đinh" userId="b56d41eb1ff6fed2" providerId="LiveId" clId="{3B732638-5FAB-9C45-AF87-10C22F43D330}" dt="2022-12-27T01:06:06.642" v="22" actId="1076"/>
            <ac:spMkLst>
              <pc:docMk/>
              <pc:sldMasterMk cId="0" sldId="2147483678"/>
              <pc:sldLayoutMk cId="0" sldId="2147483665"/>
              <ac:spMk id="187" creationId="{00000000-0000-0000-0000-000000000000}"/>
            </ac:spMkLst>
          </pc:spChg>
          <pc:grpChg chg="mod">
            <ac:chgData name="Hải Ngân Đinh" userId="b56d41eb1ff6fed2" providerId="LiveId" clId="{3B732638-5FAB-9C45-AF87-10C22F43D330}" dt="2022-12-27T01:06:14.181" v="25" actId="1035"/>
            <ac:grpSpMkLst>
              <pc:docMk/>
              <pc:sldMasterMk cId="0" sldId="2147483678"/>
              <pc:sldLayoutMk cId="0" sldId="2147483665"/>
              <ac:grpSpMk id="188" creationId="{00000000-0000-0000-0000-000000000000}"/>
            </ac:grpSpMkLst>
          </pc:grpChg>
        </pc:sldLayoutChg>
        <pc:sldLayoutChg chg="addSp delSp modSp mod modTransition">
          <pc:chgData name="Hải Ngân Đinh" userId="b56d41eb1ff6fed2" providerId="LiveId" clId="{3B732638-5FAB-9C45-AF87-10C22F43D330}" dt="2022-12-27T04:46:20.928" v="13413"/>
          <pc:sldLayoutMkLst>
            <pc:docMk/>
            <pc:sldMasterMk cId="0" sldId="2147483678"/>
            <pc:sldLayoutMk cId="0" sldId="2147483666"/>
          </pc:sldLayoutMkLst>
          <pc:spChg chg="del">
            <ac:chgData name="Hải Ngân Đinh" userId="b56d41eb1ff6fed2" providerId="LiveId" clId="{3B732638-5FAB-9C45-AF87-10C22F43D330}" dt="2022-12-27T01:27:48.742" v="1327" actId="478"/>
            <ac:spMkLst>
              <pc:docMk/>
              <pc:sldMasterMk cId="0" sldId="2147483678"/>
              <pc:sldLayoutMk cId="0" sldId="2147483666"/>
              <ac:spMk id="194" creationId="{00000000-0000-0000-0000-000000000000}"/>
            </ac:spMkLst>
          </pc:spChg>
          <pc:spChg chg="del">
            <ac:chgData name="Hải Ngân Đinh" userId="b56d41eb1ff6fed2" providerId="LiveId" clId="{3B732638-5FAB-9C45-AF87-10C22F43D330}" dt="2022-12-27T01:27:48.742" v="1327" actId="478"/>
            <ac:spMkLst>
              <pc:docMk/>
              <pc:sldMasterMk cId="0" sldId="2147483678"/>
              <pc:sldLayoutMk cId="0" sldId="2147483666"/>
              <ac:spMk id="195" creationId="{00000000-0000-0000-0000-000000000000}"/>
            </ac:spMkLst>
          </pc:spChg>
          <pc:spChg chg="mod">
            <ac:chgData name="Hải Ngân Đinh" userId="b56d41eb1ff6fed2" providerId="LiveId" clId="{3B732638-5FAB-9C45-AF87-10C22F43D330}" dt="2022-12-27T01:27:50.853" v="1328" actId="164"/>
            <ac:spMkLst>
              <pc:docMk/>
              <pc:sldMasterMk cId="0" sldId="2147483678"/>
              <pc:sldLayoutMk cId="0" sldId="2147483666"/>
              <ac:spMk id="196" creationId="{00000000-0000-0000-0000-000000000000}"/>
            </ac:spMkLst>
          </pc:spChg>
          <pc:grpChg chg="add del mod">
            <ac:chgData name="Hải Ngân Đinh" userId="b56d41eb1ff6fed2" providerId="LiveId" clId="{3B732638-5FAB-9C45-AF87-10C22F43D330}" dt="2022-12-27T01:30:26.497" v="1629" actId="21"/>
            <ac:grpSpMkLst>
              <pc:docMk/>
              <pc:sldMasterMk cId="0" sldId="2147483678"/>
              <pc:sldLayoutMk cId="0" sldId="2147483666"/>
              <ac:grpSpMk id="2" creationId="{4EF9B113-E698-2E19-A660-DA1C16FF2767}"/>
            </ac:grpSpMkLst>
          </pc:grpChg>
          <pc:grpChg chg="mod">
            <ac:chgData name="Hải Ngân Đinh" userId="b56d41eb1ff6fed2" providerId="LiveId" clId="{3B732638-5FAB-9C45-AF87-10C22F43D330}" dt="2022-12-27T01:27:50.853" v="1328" actId="164"/>
            <ac:grpSpMkLst>
              <pc:docMk/>
              <pc:sldMasterMk cId="0" sldId="2147483678"/>
              <pc:sldLayoutMk cId="0" sldId="2147483666"/>
              <ac:grpSpMk id="197" creationId="{00000000-0000-0000-0000-000000000000}"/>
            </ac:grpSpMkLst>
          </pc:grpChg>
        </pc:sldLayoutChg>
        <pc:sldLayoutChg chg="modTransition">
          <pc:chgData name="Hải Ngân Đinh" userId="b56d41eb1ff6fed2" providerId="LiveId" clId="{3B732638-5FAB-9C45-AF87-10C22F43D330}" dt="2022-12-27T04:46:20.928" v="13413"/>
          <pc:sldLayoutMkLst>
            <pc:docMk/>
            <pc:sldMasterMk cId="0" sldId="2147483678"/>
            <pc:sldLayoutMk cId="0" sldId="2147483667"/>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8"/>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69"/>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70"/>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71"/>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72"/>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73"/>
          </pc:sldLayoutMkLst>
        </pc:sldLayoutChg>
        <pc:sldLayoutChg chg="modTransition">
          <pc:chgData name="Hải Ngân Đinh" userId="b56d41eb1ff6fed2" providerId="LiveId" clId="{3B732638-5FAB-9C45-AF87-10C22F43D330}" dt="2022-12-27T04:46:20.928" v="13413"/>
          <pc:sldLayoutMkLst>
            <pc:docMk/>
            <pc:sldMasterMk cId="0" sldId="2147483678"/>
            <pc:sldLayoutMk cId="0" sldId="2147483674"/>
          </pc:sldLayoutMkLst>
        </pc:sldLayoutChg>
        <pc:sldLayoutChg chg="del">
          <pc:chgData name="Hải Ngân Đinh" userId="b56d41eb1ff6fed2" providerId="LiveId" clId="{3B732638-5FAB-9C45-AF87-10C22F43D330}" dt="2022-12-27T04:31:29.615" v="11575" actId="2696"/>
          <pc:sldLayoutMkLst>
            <pc:docMk/>
            <pc:sldMasterMk cId="0" sldId="2147483678"/>
            <pc:sldLayoutMk cId="0" sldId="2147483675"/>
          </pc:sldLayoutMkLst>
        </pc:sldLayoutChg>
        <pc:sldLayoutChg chg="delSp del mod">
          <pc:chgData name="Hải Ngân Đinh" userId="b56d41eb1ff6fed2" providerId="LiveId" clId="{3B732638-5FAB-9C45-AF87-10C22F43D330}" dt="2022-12-27T04:46:01.062" v="13367" actId="2696"/>
          <pc:sldLayoutMkLst>
            <pc:docMk/>
            <pc:sldMasterMk cId="0" sldId="2147483678"/>
            <pc:sldLayoutMk cId="0" sldId="2147483676"/>
          </pc:sldLayoutMkLst>
          <pc:spChg chg="del">
            <ac:chgData name="Hải Ngân Đinh" userId="b56d41eb1ff6fed2" providerId="LiveId" clId="{3B732638-5FAB-9C45-AF87-10C22F43D330}" dt="2022-12-27T04:45:50.837" v="13364" actId="478"/>
            <ac:spMkLst>
              <pc:docMk/>
              <pc:sldMasterMk cId="0" sldId="2147483678"/>
              <pc:sldLayoutMk cId="0" sldId="2147483676"/>
              <ac:spMk id="330" creationId="{00000000-0000-0000-0000-000000000000}"/>
            </ac:spMkLst>
          </pc:spChg>
        </pc:sldLayoutChg>
      </pc:sldMasterChg>
      <pc:sldMasterChg chg="del delSldLayout">
        <pc:chgData name="Hải Ngân Đinh" userId="b56d41eb1ff6fed2" providerId="LiveId" clId="{3B732638-5FAB-9C45-AF87-10C22F43D330}" dt="2022-12-27T01:03:40.073" v="4" actId="2696"/>
        <pc:sldMasterMkLst>
          <pc:docMk/>
          <pc:sldMasterMk cId="0" sldId="2147483679"/>
        </pc:sldMasterMkLst>
        <pc:sldLayoutChg chg="del">
          <pc:chgData name="Hải Ngân Đinh" userId="b56d41eb1ff6fed2" providerId="LiveId" clId="{3B732638-5FAB-9C45-AF87-10C22F43D330}" dt="2022-12-27T01:03:40.073" v="4" actId="2696"/>
          <pc:sldLayoutMkLst>
            <pc:docMk/>
            <pc:sldMasterMk cId="0" sldId="2147483679"/>
            <pc:sldLayoutMk cId="0"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83197c4018804d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83197c4018804d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89eefa4ca_0_20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89eefa4ca_0_20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889eefa4c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889eefa4c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13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899d3c12f5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899d3c12f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7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89eefa4c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89eefa4c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07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6cc76e922a75e16b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6cc76e922a75e16b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00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89eefa4c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89eefa4c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88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899d3c12f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899d3c12f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89eefa4c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89eefa4c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288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89eefa4c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89eefa4c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89eefa4c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89eefa4c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20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3004;g157e5045eac_0_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1443" name="Google Shape;3005;g157e5045eac_0_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smtClean="0"/>
          </a:p>
        </p:txBody>
      </p:sp>
    </p:spTree>
    <p:extLst>
      <p:ext uri="{BB962C8B-B14F-4D97-AF65-F5344CB8AC3E}">
        <p14:creationId xmlns:p14="http://schemas.microsoft.com/office/powerpoint/2010/main" val="357189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89eefa4ca_0_20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89eefa4ca_0_20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92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000894" y="2883029"/>
            <a:ext cx="2664333" cy="2049303"/>
            <a:chOff x="6000894" y="2883029"/>
            <a:chExt cx="2664333" cy="2049303"/>
          </a:xfrm>
        </p:grpSpPr>
        <p:sp>
          <p:nvSpPr>
            <p:cNvPr id="10" name="Google Shape;10;p2"/>
            <p:cNvSpPr/>
            <p:nvPr/>
          </p:nvSpPr>
          <p:spPr>
            <a:xfrm>
              <a:off x="6000894" y="2883029"/>
              <a:ext cx="2412900" cy="18324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&lt;&lt;</a:t>
              </a:r>
              <a:endParaRPr/>
            </a:p>
          </p:txBody>
        </p:sp>
        <p:sp>
          <p:nvSpPr>
            <p:cNvPr id="11" name="Google Shape;11;p2"/>
            <p:cNvSpPr/>
            <p:nvPr/>
          </p:nvSpPr>
          <p:spPr>
            <a:xfrm>
              <a:off x="8294727" y="4589432"/>
              <a:ext cx="370500" cy="34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938700" y="635400"/>
            <a:ext cx="7266600" cy="3872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179523" y="3474524"/>
            <a:ext cx="1025780" cy="1033573"/>
            <a:chOff x="7179523" y="3474524"/>
            <a:chExt cx="1025780" cy="1033573"/>
          </a:xfrm>
        </p:grpSpPr>
        <p:grpSp>
          <p:nvGrpSpPr>
            <p:cNvPr id="14" name="Google Shape;14;p2"/>
            <p:cNvGrpSpPr/>
            <p:nvPr/>
          </p:nvGrpSpPr>
          <p:grpSpPr>
            <a:xfrm>
              <a:off x="7501365" y="3754028"/>
              <a:ext cx="703938" cy="754070"/>
              <a:chOff x="7866900" y="3775225"/>
              <a:chExt cx="1277100" cy="1368300"/>
            </a:xfrm>
          </p:grpSpPr>
          <p:cxnSp>
            <p:nvCxnSpPr>
              <p:cNvPr id="15" name="Google Shape;15;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17" name="Google Shape;17;p2"/>
            <p:cNvSpPr/>
            <p:nvPr/>
          </p:nvSpPr>
          <p:spPr>
            <a:xfrm rot="10800000">
              <a:off x="7372141" y="3635919"/>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523" y="3474524"/>
              <a:ext cx="133800" cy="12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89079" y="491347"/>
            <a:ext cx="941624" cy="889726"/>
            <a:chOff x="789079" y="491347"/>
            <a:chExt cx="941624" cy="889726"/>
          </a:xfrm>
        </p:grpSpPr>
        <p:grpSp>
          <p:nvGrpSpPr>
            <p:cNvPr id="20" name="Google Shape;20;p2"/>
            <p:cNvGrpSpPr/>
            <p:nvPr/>
          </p:nvGrpSpPr>
          <p:grpSpPr>
            <a:xfrm rot="10800000">
              <a:off x="938708" y="635399"/>
              <a:ext cx="470484" cy="466317"/>
              <a:chOff x="7866900" y="3775225"/>
              <a:chExt cx="1277100" cy="1368300"/>
            </a:xfrm>
          </p:grpSpPr>
          <p:cxnSp>
            <p:nvCxnSpPr>
              <p:cNvPr id="21" name="Google Shape;21;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23" name="Google Shape;23;p2"/>
            <p:cNvSpPr/>
            <p:nvPr/>
          </p:nvSpPr>
          <p:spPr>
            <a:xfrm>
              <a:off x="1279485" y="980578"/>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596903" y="1257173"/>
              <a:ext cx="133800" cy="123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89079" y="491347"/>
              <a:ext cx="303900" cy="28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8006292" y="446803"/>
            <a:ext cx="400500" cy="37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59900" y="4256098"/>
            <a:ext cx="555300" cy="5091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txBox="1">
            <a:spLocks noGrp="1"/>
          </p:cNvSpPr>
          <p:nvPr>
            <p:ph type="title"/>
          </p:nvPr>
        </p:nvSpPr>
        <p:spPr>
          <a:xfrm>
            <a:off x="1103250" y="1632125"/>
            <a:ext cx="6937500" cy="1429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8800">
                <a:solidFill>
                  <a:schemeClr val="accent1"/>
                </a:solidFill>
              </a:defRPr>
            </a:lvl1pPr>
            <a:lvl2pPr lvl="1">
              <a:spcBef>
                <a:spcPts val="0"/>
              </a:spcBef>
              <a:spcAft>
                <a:spcPts val="0"/>
              </a:spcAft>
              <a:buNone/>
              <a:defRPr sz="8800"/>
            </a:lvl2pPr>
            <a:lvl3pPr lvl="2">
              <a:spcBef>
                <a:spcPts val="0"/>
              </a:spcBef>
              <a:spcAft>
                <a:spcPts val="0"/>
              </a:spcAft>
              <a:buNone/>
              <a:defRPr sz="8800"/>
            </a:lvl3pPr>
            <a:lvl4pPr lvl="3">
              <a:spcBef>
                <a:spcPts val="0"/>
              </a:spcBef>
              <a:spcAft>
                <a:spcPts val="0"/>
              </a:spcAft>
              <a:buNone/>
              <a:defRPr sz="8800"/>
            </a:lvl4pPr>
            <a:lvl5pPr lvl="4">
              <a:spcBef>
                <a:spcPts val="0"/>
              </a:spcBef>
              <a:spcAft>
                <a:spcPts val="0"/>
              </a:spcAft>
              <a:buNone/>
              <a:defRPr sz="8800"/>
            </a:lvl5pPr>
            <a:lvl6pPr lvl="5">
              <a:spcBef>
                <a:spcPts val="0"/>
              </a:spcBef>
              <a:spcAft>
                <a:spcPts val="0"/>
              </a:spcAft>
              <a:buNone/>
              <a:defRPr sz="8800"/>
            </a:lvl6pPr>
            <a:lvl7pPr lvl="6">
              <a:spcBef>
                <a:spcPts val="0"/>
              </a:spcBef>
              <a:spcAft>
                <a:spcPts val="0"/>
              </a:spcAft>
              <a:buNone/>
              <a:defRPr sz="8800"/>
            </a:lvl7pPr>
            <a:lvl8pPr lvl="7">
              <a:spcBef>
                <a:spcPts val="0"/>
              </a:spcBef>
              <a:spcAft>
                <a:spcPts val="0"/>
              </a:spcAft>
              <a:buNone/>
              <a:defRPr sz="8800"/>
            </a:lvl8pPr>
            <a:lvl9pPr lvl="8">
              <a:spcBef>
                <a:spcPts val="0"/>
              </a:spcBef>
              <a:spcAft>
                <a:spcPts val="0"/>
              </a:spcAft>
              <a:buNone/>
              <a:defRPr sz="8800"/>
            </a:lvl9pPr>
          </a:lstStyle>
          <a:p>
            <a:endParaRPr/>
          </a:p>
        </p:txBody>
      </p:sp>
      <p:sp>
        <p:nvSpPr>
          <p:cNvPr id="29" name="Google Shape;29;p2"/>
          <p:cNvSpPr txBox="1">
            <a:spLocks noGrp="1"/>
          </p:cNvSpPr>
          <p:nvPr>
            <p:ph type="subTitle" idx="1"/>
          </p:nvPr>
        </p:nvSpPr>
        <p:spPr>
          <a:xfrm>
            <a:off x="1375350" y="2958825"/>
            <a:ext cx="6393300" cy="48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Courier Prime"/>
                <a:ea typeface="Courier Prime"/>
                <a:cs typeface="Courier Prime"/>
                <a:sym typeface="Courier Prime"/>
              </a:defRPr>
            </a:lvl1pPr>
            <a:lvl2pPr lvl="1">
              <a:lnSpc>
                <a:spcPct val="100000"/>
              </a:lnSpc>
              <a:spcBef>
                <a:spcPts val="0"/>
              </a:spcBef>
              <a:spcAft>
                <a:spcPts val="0"/>
              </a:spcAft>
              <a:buNone/>
              <a:defRPr>
                <a:latin typeface="Courier Prime"/>
                <a:ea typeface="Courier Prime"/>
                <a:cs typeface="Courier Prime"/>
                <a:sym typeface="Courier Prime"/>
              </a:defRPr>
            </a:lvl2pPr>
            <a:lvl3pPr lvl="2">
              <a:lnSpc>
                <a:spcPct val="100000"/>
              </a:lnSpc>
              <a:spcBef>
                <a:spcPts val="0"/>
              </a:spcBef>
              <a:spcAft>
                <a:spcPts val="0"/>
              </a:spcAft>
              <a:buNone/>
              <a:defRPr>
                <a:latin typeface="Courier Prime"/>
                <a:ea typeface="Courier Prime"/>
                <a:cs typeface="Courier Prime"/>
                <a:sym typeface="Courier Prime"/>
              </a:defRPr>
            </a:lvl3pPr>
            <a:lvl4pPr lvl="3">
              <a:lnSpc>
                <a:spcPct val="100000"/>
              </a:lnSpc>
              <a:spcBef>
                <a:spcPts val="0"/>
              </a:spcBef>
              <a:spcAft>
                <a:spcPts val="0"/>
              </a:spcAft>
              <a:buNone/>
              <a:defRPr>
                <a:latin typeface="Courier Prime"/>
                <a:ea typeface="Courier Prime"/>
                <a:cs typeface="Courier Prime"/>
                <a:sym typeface="Courier Prime"/>
              </a:defRPr>
            </a:lvl4pPr>
            <a:lvl5pPr lvl="4">
              <a:lnSpc>
                <a:spcPct val="100000"/>
              </a:lnSpc>
              <a:spcBef>
                <a:spcPts val="0"/>
              </a:spcBef>
              <a:spcAft>
                <a:spcPts val="0"/>
              </a:spcAft>
              <a:buNone/>
              <a:defRPr>
                <a:latin typeface="Courier Prime"/>
                <a:ea typeface="Courier Prime"/>
                <a:cs typeface="Courier Prime"/>
                <a:sym typeface="Courier Prime"/>
              </a:defRPr>
            </a:lvl5pPr>
            <a:lvl6pPr lvl="5">
              <a:lnSpc>
                <a:spcPct val="100000"/>
              </a:lnSpc>
              <a:spcBef>
                <a:spcPts val="0"/>
              </a:spcBef>
              <a:spcAft>
                <a:spcPts val="0"/>
              </a:spcAft>
              <a:buNone/>
              <a:defRPr>
                <a:latin typeface="Courier Prime"/>
                <a:ea typeface="Courier Prime"/>
                <a:cs typeface="Courier Prime"/>
                <a:sym typeface="Courier Prime"/>
              </a:defRPr>
            </a:lvl6pPr>
            <a:lvl7pPr lvl="6">
              <a:lnSpc>
                <a:spcPct val="100000"/>
              </a:lnSpc>
              <a:spcBef>
                <a:spcPts val="0"/>
              </a:spcBef>
              <a:spcAft>
                <a:spcPts val="0"/>
              </a:spcAft>
              <a:buNone/>
              <a:defRPr>
                <a:latin typeface="Courier Prime"/>
                <a:ea typeface="Courier Prime"/>
                <a:cs typeface="Courier Prime"/>
                <a:sym typeface="Courier Prime"/>
              </a:defRPr>
            </a:lvl7pPr>
            <a:lvl8pPr lvl="7">
              <a:lnSpc>
                <a:spcPct val="100000"/>
              </a:lnSpc>
              <a:spcBef>
                <a:spcPts val="0"/>
              </a:spcBef>
              <a:spcAft>
                <a:spcPts val="0"/>
              </a:spcAft>
              <a:buNone/>
              <a:defRPr>
                <a:latin typeface="Courier Prime"/>
                <a:ea typeface="Courier Prime"/>
                <a:cs typeface="Courier Prime"/>
                <a:sym typeface="Courier Prime"/>
              </a:defRPr>
            </a:lvl8pPr>
            <a:lvl9pPr lvl="8">
              <a:lnSpc>
                <a:spcPct val="100000"/>
              </a:lnSpc>
              <a:spcBef>
                <a:spcPts val="0"/>
              </a:spcBef>
              <a:spcAft>
                <a:spcPts val="0"/>
              </a:spcAft>
              <a:buNone/>
              <a:defRPr>
                <a:latin typeface="Courier Prime"/>
                <a:ea typeface="Courier Prime"/>
                <a:cs typeface="Courier Prime"/>
                <a:sym typeface="Courier Prim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847097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FDEDF78-DEDD-475C-9BD6-8831DC045550}"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0FD35A6-20D2-4A09-AC27-D4D0BDA6577F}"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4937696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3DD56D51-AC01-4E10-B229-549D8D8B79E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4504D5F-8E0C-48BF-8B7F-7E5A69FE6FEC}"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71702394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BA65E58A-FF43-430A-BAB0-E54025096A1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6DC2FCF-87E7-46DE-B798-A25ED80B82D9}"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11119501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6E8B4980-8FE2-4863-8BB6-9056BBB1FB3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8BC9BE9-4B77-47F4-8C1B-4E5C1F1A8D11}"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05839242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FDE2E9F-C4A3-4A0E-ABD8-13CE43E8AB73}"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0310FBD-B9BB-46FE-A8EC-48BDAFFA147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68858849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731136FA-4AEA-4A62-AE96-9E0CEEB81EDC}"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6EE76E0-5D29-45C5-86C2-3D8863474467}"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56608862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832FFC16-137D-44AC-A865-3149C7A78A5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B90DAFD-D1AE-418D-9B41-53D2DAEFE623}"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7739634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C0B5FC53-CE99-40FA-BCF4-4FF9720C5164}"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ECC7AC2-A893-4BDE-B77F-7268A76D2BFD}"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28111135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870"/>
        <p:cNvGrpSpPr/>
        <p:nvPr/>
      </p:nvGrpSpPr>
      <p:grpSpPr>
        <a:xfrm>
          <a:off x="0" y="0"/>
          <a:ext cx="0" cy="0"/>
          <a:chOff x="0" y="0"/>
          <a:chExt cx="0" cy="0"/>
        </a:xfrm>
      </p:grpSpPr>
      <p:sp>
        <p:nvSpPr>
          <p:cNvPr id="871" name="Google Shape;871;p24"/>
          <p:cNvSpPr txBox="1">
            <a:spLocks noGrp="1"/>
          </p:cNvSpPr>
          <p:nvPr>
            <p:ph type="title"/>
          </p:nvPr>
        </p:nvSpPr>
        <p:spPr>
          <a:xfrm rot="-5400000">
            <a:off x="-1724500" y="2215650"/>
            <a:ext cx="4814700" cy="712200"/>
          </a:xfrm>
          <a:prstGeom prst="rect">
            <a:avLst/>
          </a:prstGeom>
        </p:spPr>
        <p:txBody>
          <a:bodyPr spcFirstLastPara="1" lIns="91425" tIns="91425" rIns="91425" bIns="91425" anchor="t">
            <a:noAutofit/>
          </a:bodyPr>
          <a:lstStyle>
            <a:lvl1pPr lvl="0" algn="ctr" rtl="0">
              <a:spcBef>
                <a:spcPts val="0"/>
              </a:spcBef>
              <a:spcAft>
                <a:spcPts val="0"/>
              </a:spcAft>
              <a:buSzPts val="3500"/>
              <a:buNone/>
              <a:defRPr sz="2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92010275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000894" y="2883029"/>
            <a:ext cx="2664333" cy="2049303"/>
            <a:chOff x="6000894" y="2883029"/>
            <a:chExt cx="2664333" cy="2049303"/>
          </a:xfrm>
        </p:grpSpPr>
        <p:sp>
          <p:nvSpPr>
            <p:cNvPr id="10" name="Google Shape;10;p2"/>
            <p:cNvSpPr/>
            <p:nvPr/>
          </p:nvSpPr>
          <p:spPr>
            <a:xfrm>
              <a:off x="6000894" y="2883029"/>
              <a:ext cx="2412900" cy="18324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&lt;&lt;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8294727" y="4589432"/>
              <a:ext cx="370500" cy="3429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 name="Google Shape;12;p2"/>
          <p:cNvSpPr/>
          <p:nvPr/>
        </p:nvSpPr>
        <p:spPr>
          <a:xfrm>
            <a:off x="938700" y="635400"/>
            <a:ext cx="7266600" cy="38727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3;p2"/>
          <p:cNvGrpSpPr/>
          <p:nvPr/>
        </p:nvGrpSpPr>
        <p:grpSpPr>
          <a:xfrm>
            <a:off x="7179523" y="3474524"/>
            <a:ext cx="1025780" cy="1033573"/>
            <a:chOff x="7179523" y="3474524"/>
            <a:chExt cx="1025780" cy="1033573"/>
          </a:xfrm>
        </p:grpSpPr>
        <p:grpSp>
          <p:nvGrpSpPr>
            <p:cNvPr id="14" name="Google Shape;14;p2"/>
            <p:cNvGrpSpPr/>
            <p:nvPr/>
          </p:nvGrpSpPr>
          <p:grpSpPr>
            <a:xfrm>
              <a:off x="7501365" y="3754028"/>
              <a:ext cx="703938" cy="754070"/>
              <a:chOff x="7866900" y="3775225"/>
              <a:chExt cx="1277100" cy="1368300"/>
            </a:xfrm>
          </p:grpSpPr>
          <p:cxnSp>
            <p:nvCxnSpPr>
              <p:cNvPr id="15" name="Google Shape;15;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17" name="Google Shape;17;p2"/>
            <p:cNvSpPr/>
            <p:nvPr/>
          </p:nvSpPr>
          <p:spPr>
            <a:xfrm rot="10800000">
              <a:off x="7372141" y="3635919"/>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7179523" y="3474524"/>
              <a:ext cx="133800" cy="123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9;p2"/>
          <p:cNvGrpSpPr/>
          <p:nvPr/>
        </p:nvGrpSpPr>
        <p:grpSpPr>
          <a:xfrm>
            <a:off x="789079" y="491347"/>
            <a:ext cx="941624" cy="889726"/>
            <a:chOff x="789079" y="491347"/>
            <a:chExt cx="941624" cy="889726"/>
          </a:xfrm>
        </p:grpSpPr>
        <p:grpSp>
          <p:nvGrpSpPr>
            <p:cNvPr id="20" name="Google Shape;20;p2"/>
            <p:cNvGrpSpPr/>
            <p:nvPr/>
          </p:nvGrpSpPr>
          <p:grpSpPr>
            <a:xfrm rot="10800000">
              <a:off x="938708" y="635399"/>
              <a:ext cx="470484" cy="466317"/>
              <a:chOff x="7866900" y="3775225"/>
              <a:chExt cx="1277100" cy="1368300"/>
            </a:xfrm>
          </p:grpSpPr>
          <p:cxnSp>
            <p:nvCxnSpPr>
              <p:cNvPr id="21" name="Google Shape;21;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23" name="Google Shape;23;p2"/>
            <p:cNvSpPr/>
            <p:nvPr/>
          </p:nvSpPr>
          <p:spPr>
            <a:xfrm>
              <a:off x="1279485" y="980578"/>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rot="10800000">
              <a:off x="1596903" y="1257173"/>
              <a:ext cx="133800" cy="1239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789079" y="491347"/>
              <a:ext cx="303900" cy="281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26;p2"/>
          <p:cNvSpPr/>
          <p:nvPr/>
        </p:nvSpPr>
        <p:spPr>
          <a:xfrm rot="10800000">
            <a:off x="8006292" y="446803"/>
            <a:ext cx="400500" cy="370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59900" y="4256098"/>
            <a:ext cx="555300" cy="5091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txBox="1">
            <a:spLocks noGrp="1"/>
          </p:cNvSpPr>
          <p:nvPr>
            <p:ph type="title"/>
          </p:nvPr>
        </p:nvSpPr>
        <p:spPr>
          <a:xfrm>
            <a:off x="1103250" y="1632125"/>
            <a:ext cx="6937500" cy="1429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8800">
                <a:solidFill>
                  <a:schemeClr val="accent1"/>
                </a:solidFill>
              </a:defRPr>
            </a:lvl1pPr>
            <a:lvl2pPr lvl="1">
              <a:spcBef>
                <a:spcPts val="0"/>
              </a:spcBef>
              <a:spcAft>
                <a:spcPts val="0"/>
              </a:spcAft>
              <a:buNone/>
              <a:defRPr sz="8800"/>
            </a:lvl2pPr>
            <a:lvl3pPr lvl="2">
              <a:spcBef>
                <a:spcPts val="0"/>
              </a:spcBef>
              <a:spcAft>
                <a:spcPts val="0"/>
              </a:spcAft>
              <a:buNone/>
              <a:defRPr sz="8800"/>
            </a:lvl3pPr>
            <a:lvl4pPr lvl="3">
              <a:spcBef>
                <a:spcPts val="0"/>
              </a:spcBef>
              <a:spcAft>
                <a:spcPts val="0"/>
              </a:spcAft>
              <a:buNone/>
              <a:defRPr sz="8800"/>
            </a:lvl4pPr>
            <a:lvl5pPr lvl="4">
              <a:spcBef>
                <a:spcPts val="0"/>
              </a:spcBef>
              <a:spcAft>
                <a:spcPts val="0"/>
              </a:spcAft>
              <a:buNone/>
              <a:defRPr sz="8800"/>
            </a:lvl5pPr>
            <a:lvl6pPr lvl="5">
              <a:spcBef>
                <a:spcPts val="0"/>
              </a:spcBef>
              <a:spcAft>
                <a:spcPts val="0"/>
              </a:spcAft>
              <a:buNone/>
              <a:defRPr sz="8800"/>
            </a:lvl6pPr>
            <a:lvl7pPr lvl="6">
              <a:spcBef>
                <a:spcPts val="0"/>
              </a:spcBef>
              <a:spcAft>
                <a:spcPts val="0"/>
              </a:spcAft>
              <a:buNone/>
              <a:defRPr sz="8800"/>
            </a:lvl7pPr>
            <a:lvl8pPr lvl="7">
              <a:spcBef>
                <a:spcPts val="0"/>
              </a:spcBef>
              <a:spcAft>
                <a:spcPts val="0"/>
              </a:spcAft>
              <a:buNone/>
              <a:defRPr sz="8800"/>
            </a:lvl8pPr>
            <a:lvl9pPr lvl="8">
              <a:spcBef>
                <a:spcPts val="0"/>
              </a:spcBef>
              <a:spcAft>
                <a:spcPts val="0"/>
              </a:spcAft>
              <a:buNone/>
              <a:defRPr sz="8800"/>
            </a:lvl9pPr>
          </a:lstStyle>
          <a:p>
            <a:endParaRPr/>
          </a:p>
        </p:txBody>
      </p:sp>
      <p:sp>
        <p:nvSpPr>
          <p:cNvPr id="29" name="Google Shape;29;p2"/>
          <p:cNvSpPr txBox="1">
            <a:spLocks noGrp="1"/>
          </p:cNvSpPr>
          <p:nvPr>
            <p:ph type="subTitle" idx="1"/>
          </p:nvPr>
        </p:nvSpPr>
        <p:spPr>
          <a:xfrm>
            <a:off x="1375350" y="2958825"/>
            <a:ext cx="6393300" cy="48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Courier Prime"/>
                <a:ea typeface="Courier Prime"/>
                <a:cs typeface="Courier Prime"/>
                <a:sym typeface="Courier Prime"/>
              </a:defRPr>
            </a:lvl1pPr>
            <a:lvl2pPr lvl="1">
              <a:lnSpc>
                <a:spcPct val="100000"/>
              </a:lnSpc>
              <a:spcBef>
                <a:spcPts val="0"/>
              </a:spcBef>
              <a:spcAft>
                <a:spcPts val="0"/>
              </a:spcAft>
              <a:buNone/>
              <a:defRPr>
                <a:latin typeface="Courier Prime"/>
                <a:ea typeface="Courier Prime"/>
                <a:cs typeface="Courier Prime"/>
                <a:sym typeface="Courier Prime"/>
              </a:defRPr>
            </a:lvl2pPr>
            <a:lvl3pPr lvl="2">
              <a:lnSpc>
                <a:spcPct val="100000"/>
              </a:lnSpc>
              <a:spcBef>
                <a:spcPts val="0"/>
              </a:spcBef>
              <a:spcAft>
                <a:spcPts val="0"/>
              </a:spcAft>
              <a:buNone/>
              <a:defRPr>
                <a:latin typeface="Courier Prime"/>
                <a:ea typeface="Courier Prime"/>
                <a:cs typeface="Courier Prime"/>
                <a:sym typeface="Courier Prime"/>
              </a:defRPr>
            </a:lvl3pPr>
            <a:lvl4pPr lvl="3">
              <a:lnSpc>
                <a:spcPct val="100000"/>
              </a:lnSpc>
              <a:spcBef>
                <a:spcPts val="0"/>
              </a:spcBef>
              <a:spcAft>
                <a:spcPts val="0"/>
              </a:spcAft>
              <a:buNone/>
              <a:defRPr>
                <a:latin typeface="Courier Prime"/>
                <a:ea typeface="Courier Prime"/>
                <a:cs typeface="Courier Prime"/>
                <a:sym typeface="Courier Prime"/>
              </a:defRPr>
            </a:lvl4pPr>
            <a:lvl5pPr lvl="4">
              <a:lnSpc>
                <a:spcPct val="100000"/>
              </a:lnSpc>
              <a:spcBef>
                <a:spcPts val="0"/>
              </a:spcBef>
              <a:spcAft>
                <a:spcPts val="0"/>
              </a:spcAft>
              <a:buNone/>
              <a:defRPr>
                <a:latin typeface="Courier Prime"/>
                <a:ea typeface="Courier Prime"/>
                <a:cs typeface="Courier Prime"/>
                <a:sym typeface="Courier Prime"/>
              </a:defRPr>
            </a:lvl5pPr>
            <a:lvl6pPr lvl="5">
              <a:lnSpc>
                <a:spcPct val="100000"/>
              </a:lnSpc>
              <a:spcBef>
                <a:spcPts val="0"/>
              </a:spcBef>
              <a:spcAft>
                <a:spcPts val="0"/>
              </a:spcAft>
              <a:buNone/>
              <a:defRPr>
                <a:latin typeface="Courier Prime"/>
                <a:ea typeface="Courier Prime"/>
                <a:cs typeface="Courier Prime"/>
                <a:sym typeface="Courier Prime"/>
              </a:defRPr>
            </a:lvl6pPr>
            <a:lvl7pPr lvl="6">
              <a:lnSpc>
                <a:spcPct val="100000"/>
              </a:lnSpc>
              <a:spcBef>
                <a:spcPts val="0"/>
              </a:spcBef>
              <a:spcAft>
                <a:spcPts val="0"/>
              </a:spcAft>
              <a:buNone/>
              <a:defRPr>
                <a:latin typeface="Courier Prime"/>
                <a:ea typeface="Courier Prime"/>
                <a:cs typeface="Courier Prime"/>
                <a:sym typeface="Courier Prime"/>
              </a:defRPr>
            </a:lvl7pPr>
            <a:lvl8pPr lvl="7">
              <a:lnSpc>
                <a:spcPct val="100000"/>
              </a:lnSpc>
              <a:spcBef>
                <a:spcPts val="0"/>
              </a:spcBef>
              <a:spcAft>
                <a:spcPts val="0"/>
              </a:spcAft>
              <a:buNone/>
              <a:defRPr>
                <a:latin typeface="Courier Prime"/>
                <a:ea typeface="Courier Prime"/>
                <a:cs typeface="Courier Prime"/>
                <a:sym typeface="Courier Prime"/>
              </a:defRPr>
            </a:lvl8pPr>
            <a:lvl9pPr lvl="8">
              <a:lnSpc>
                <a:spcPct val="100000"/>
              </a:lnSpc>
              <a:spcBef>
                <a:spcPts val="0"/>
              </a:spcBef>
              <a:spcAft>
                <a:spcPts val="0"/>
              </a:spcAft>
              <a:buNone/>
              <a:defRPr>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141115726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54101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6"/>
        </a:solidFill>
        <a:effectLst/>
      </p:bgPr>
    </p:bg>
    <p:spTree>
      <p:nvGrpSpPr>
        <p:cNvPr id="1" name="Shape 30"/>
        <p:cNvGrpSpPr/>
        <p:nvPr/>
      </p:nvGrpSpPr>
      <p:grpSpPr>
        <a:xfrm>
          <a:off x="0" y="0"/>
          <a:ext cx="0" cy="0"/>
          <a:chOff x="0" y="0"/>
          <a:chExt cx="0" cy="0"/>
        </a:xfrm>
      </p:grpSpPr>
      <p:grpSp>
        <p:nvGrpSpPr>
          <p:cNvPr id="31" name="Google Shape;31;p3"/>
          <p:cNvGrpSpPr/>
          <p:nvPr/>
        </p:nvGrpSpPr>
        <p:grpSpPr>
          <a:xfrm>
            <a:off x="863953" y="0"/>
            <a:ext cx="1879741" cy="2699100"/>
            <a:chOff x="863953" y="0"/>
            <a:chExt cx="1879741" cy="2699100"/>
          </a:xfrm>
        </p:grpSpPr>
        <p:sp>
          <p:nvSpPr>
            <p:cNvPr id="32" name="Google Shape;32;p3"/>
            <p:cNvSpPr/>
            <p:nvPr/>
          </p:nvSpPr>
          <p:spPr>
            <a:xfrm>
              <a:off x="1011800" y="12946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863953" y="0"/>
              <a:ext cx="1555500" cy="2364900"/>
            </a:xfrm>
            <a:prstGeom prst="rect">
              <a:avLst/>
            </a:prstGeom>
            <a:solidFill>
              <a:srgbClr val="CC646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2488993" y="244440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3"/>
          <p:cNvSpPr txBox="1">
            <a:spLocks noGrp="1"/>
          </p:cNvSpPr>
          <p:nvPr>
            <p:ph type="title"/>
          </p:nvPr>
        </p:nvSpPr>
        <p:spPr>
          <a:xfrm>
            <a:off x="720900" y="2891250"/>
            <a:ext cx="55410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4000"/>
              <a:buNone/>
              <a:defRPr sz="4000">
                <a:solidFill>
                  <a:schemeClr val="accent1"/>
                </a:solidFill>
              </a:defRPr>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a:endParaRPr/>
          </a:p>
        </p:txBody>
      </p:sp>
      <p:sp>
        <p:nvSpPr>
          <p:cNvPr id="36" name="Google Shape;36;p3"/>
          <p:cNvSpPr txBox="1">
            <a:spLocks noGrp="1"/>
          </p:cNvSpPr>
          <p:nvPr>
            <p:ph type="title" idx="2" hasCustomPrompt="1"/>
          </p:nvPr>
        </p:nvSpPr>
        <p:spPr>
          <a:xfrm>
            <a:off x="658303" y="1296354"/>
            <a:ext cx="19668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37" name="Google Shape;37;p3"/>
          <p:cNvSpPr txBox="1">
            <a:spLocks noGrp="1"/>
          </p:cNvSpPr>
          <p:nvPr>
            <p:ph type="subTitle" idx="1"/>
          </p:nvPr>
        </p:nvSpPr>
        <p:spPr>
          <a:xfrm>
            <a:off x="727225" y="3533650"/>
            <a:ext cx="3918900" cy="942300"/>
          </a:xfrm>
          <a:prstGeom prst="rect">
            <a:avLst/>
          </a:prstGeom>
        </p:spPr>
        <p:txBody>
          <a:bodyPr spcFirstLastPara="1" wrap="square" lIns="91425" tIns="91425" rIns="91425" bIns="91425" anchor="t"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Tree>
    <p:extLst>
      <p:ext uri="{BB962C8B-B14F-4D97-AF65-F5344CB8AC3E}">
        <p14:creationId xmlns:p14="http://schemas.microsoft.com/office/powerpoint/2010/main" val="382919276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extLst mod="1">
    <p:ext uri="{DCECCB84-F9BA-43D5-87BE-67443E8EF086}">
      <p15:sldGuideLst xmlns:p15="http://schemas.microsoft.com/office/powerpoint/2012/main">
        <p15:guide id="1" pos="454">
          <p15:clr>
            <a:srgbClr val="FA7B17"/>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1028313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50"/>
        <p:cNvGrpSpPr/>
        <p:nvPr/>
      </p:nvGrpSpPr>
      <p:grpSpPr>
        <a:xfrm>
          <a:off x="0" y="0"/>
          <a:ext cx="0" cy="0"/>
          <a:chOff x="0" y="0"/>
          <a:chExt cx="0" cy="0"/>
        </a:xfrm>
      </p:grpSpPr>
      <p:sp>
        <p:nvSpPr>
          <p:cNvPr id="51" name="Google Shape;51;p5"/>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2800"/>
              <a:buNone/>
              <a:defRPr>
                <a:solidFill>
                  <a:schemeClr val="accent1"/>
                </a:solidFill>
              </a:defRPr>
            </a:lvl2pPr>
            <a:lvl3pPr lvl="2" algn="ctr">
              <a:spcBef>
                <a:spcPts val="0"/>
              </a:spcBef>
              <a:spcAft>
                <a:spcPts val="0"/>
              </a:spcAft>
              <a:buClr>
                <a:schemeClr val="accent1"/>
              </a:buClr>
              <a:buSzPts val="2800"/>
              <a:buNone/>
              <a:defRPr>
                <a:solidFill>
                  <a:schemeClr val="accent1"/>
                </a:solidFill>
              </a:defRPr>
            </a:lvl3pPr>
            <a:lvl4pPr lvl="3" algn="ctr">
              <a:spcBef>
                <a:spcPts val="0"/>
              </a:spcBef>
              <a:spcAft>
                <a:spcPts val="0"/>
              </a:spcAft>
              <a:buClr>
                <a:schemeClr val="accent1"/>
              </a:buClr>
              <a:buSzPts val="2800"/>
              <a:buNone/>
              <a:defRPr>
                <a:solidFill>
                  <a:schemeClr val="accent1"/>
                </a:solidFill>
              </a:defRPr>
            </a:lvl4pPr>
            <a:lvl5pPr lvl="4" algn="ctr">
              <a:spcBef>
                <a:spcPts val="0"/>
              </a:spcBef>
              <a:spcAft>
                <a:spcPts val="0"/>
              </a:spcAft>
              <a:buClr>
                <a:schemeClr val="accent1"/>
              </a:buClr>
              <a:buSzPts val="2800"/>
              <a:buNone/>
              <a:defRPr>
                <a:solidFill>
                  <a:schemeClr val="accent1"/>
                </a:solidFill>
              </a:defRPr>
            </a:lvl5pPr>
            <a:lvl6pPr lvl="5" algn="ctr">
              <a:spcBef>
                <a:spcPts val="0"/>
              </a:spcBef>
              <a:spcAft>
                <a:spcPts val="0"/>
              </a:spcAft>
              <a:buClr>
                <a:schemeClr val="accent1"/>
              </a:buClr>
              <a:buSzPts val="2800"/>
              <a:buNone/>
              <a:defRPr>
                <a:solidFill>
                  <a:schemeClr val="accent1"/>
                </a:solidFill>
              </a:defRPr>
            </a:lvl6pPr>
            <a:lvl7pPr lvl="6" algn="ctr">
              <a:spcBef>
                <a:spcPts val="0"/>
              </a:spcBef>
              <a:spcAft>
                <a:spcPts val="0"/>
              </a:spcAft>
              <a:buClr>
                <a:schemeClr val="accent1"/>
              </a:buClr>
              <a:buSzPts val="2800"/>
              <a:buNone/>
              <a:defRPr>
                <a:solidFill>
                  <a:schemeClr val="accent1"/>
                </a:solidFill>
              </a:defRPr>
            </a:lvl7pPr>
            <a:lvl8pPr lvl="7" algn="ctr">
              <a:spcBef>
                <a:spcPts val="0"/>
              </a:spcBef>
              <a:spcAft>
                <a:spcPts val="0"/>
              </a:spcAft>
              <a:buClr>
                <a:schemeClr val="accent1"/>
              </a:buClr>
              <a:buSzPts val="2800"/>
              <a:buNone/>
              <a:defRPr>
                <a:solidFill>
                  <a:schemeClr val="accent1"/>
                </a:solidFill>
              </a:defRPr>
            </a:lvl8pPr>
            <a:lvl9pPr lvl="8" algn="ctr">
              <a:spcBef>
                <a:spcPts val="0"/>
              </a:spcBef>
              <a:spcAft>
                <a:spcPts val="0"/>
              </a:spcAft>
              <a:buClr>
                <a:schemeClr val="accent1"/>
              </a:buClr>
              <a:buSzPts val="2800"/>
              <a:buNone/>
              <a:defRPr>
                <a:solidFill>
                  <a:schemeClr val="accent1"/>
                </a:solidFill>
              </a:defRPr>
            </a:lvl9pPr>
          </a:lstStyle>
          <a:p>
            <a:endParaRPr/>
          </a:p>
        </p:txBody>
      </p:sp>
      <p:sp>
        <p:nvSpPr>
          <p:cNvPr id="53" name="Google Shape;53;p5"/>
          <p:cNvSpPr txBox="1">
            <a:spLocks noGrp="1"/>
          </p:cNvSpPr>
          <p:nvPr>
            <p:ph type="body" idx="1"/>
          </p:nvPr>
        </p:nvSpPr>
        <p:spPr>
          <a:xfrm>
            <a:off x="5165509" y="2820975"/>
            <a:ext cx="2862000" cy="1439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4" name="Google Shape;54;p5"/>
          <p:cNvSpPr txBox="1">
            <a:spLocks noGrp="1"/>
          </p:cNvSpPr>
          <p:nvPr>
            <p:ph type="subTitle" idx="2"/>
          </p:nvPr>
        </p:nvSpPr>
        <p:spPr>
          <a:xfrm>
            <a:off x="5165499"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55" name="Google Shape;55;p5"/>
          <p:cNvSpPr txBox="1">
            <a:spLocks noGrp="1"/>
          </p:cNvSpPr>
          <p:nvPr>
            <p:ph type="body" idx="3"/>
          </p:nvPr>
        </p:nvSpPr>
        <p:spPr>
          <a:xfrm>
            <a:off x="1124250" y="2820975"/>
            <a:ext cx="2868000" cy="1439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6" name="Google Shape;56;p5"/>
          <p:cNvSpPr txBox="1">
            <a:spLocks noGrp="1"/>
          </p:cNvSpPr>
          <p:nvPr>
            <p:ph type="subTitle" idx="4"/>
          </p:nvPr>
        </p:nvSpPr>
        <p:spPr>
          <a:xfrm>
            <a:off x="1127128"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grpSp>
        <p:nvGrpSpPr>
          <p:cNvPr id="57" name="Google Shape;57;p5"/>
          <p:cNvGrpSpPr/>
          <p:nvPr/>
        </p:nvGrpSpPr>
        <p:grpSpPr>
          <a:xfrm rot="5400000">
            <a:off x="21565" y="4284732"/>
            <a:ext cx="841357" cy="897194"/>
            <a:chOff x="7861376" y="3788720"/>
            <a:chExt cx="1285889" cy="1371228"/>
          </a:xfrm>
        </p:grpSpPr>
        <p:grpSp>
          <p:nvGrpSpPr>
            <p:cNvPr id="58" name="Google Shape;58;p5"/>
            <p:cNvGrpSpPr/>
            <p:nvPr/>
          </p:nvGrpSpPr>
          <p:grpSpPr>
            <a:xfrm>
              <a:off x="8096595" y="3915279"/>
              <a:ext cx="1050670" cy="1244669"/>
              <a:chOff x="7704427" y="3682191"/>
              <a:chExt cx="1277100" cy="1307700"/>
            </a:xfrm>
          </p:grpSpPr>
          <p:cxnSp>
            <p:nvCxnSpPr>
              <p:cNvPr id="59" name="Google Shape;59;p5"/>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61" name="Google Shape;61;p5"/>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 name="Google Shape;62;p5"/>
          <p:cNvGrpSpPr/>
          <p:nvPr/>
        </p:nvGrpSpPr>
        <p:grpSpPr>
          <a:xfrm>
            <a:off x="8353825" y="4118157"/>
            <a:ext cx="602021" cy="608418"/>
            <a:chOff x="8353825" y="4118157"/>
            <a:chExt cx="602021" cy="608418"/>
          </a:xfrm>
        </p:grpSpPr>
        <p:sp>
          <p:nvSpPr>
            <p:cNvPr id="63" name="Google Shape;63;p5"/>
            <p:cNvSpPr/>
            <p:nvPr/>
          </p:nvSpPr>
          <p:spPr>
            <a:xfrm>
              <a:off x="8353825" y="427117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64;p5"/>
            <p:cNvGrpSpPr/>
            <p:nvPr/>
          </p:nvGrpSpPr>
          <p:grpSpPr>
            <a:xfrm>
              <a:off x="8430023" y="4118157"/>
              <a:ext cx="525823" cy="532221"/>
              <a:chOff x="8430023" y="4118157"/>
              <a:chExt cx="525823" cy="532221"/>
            </a:xfrm>
          </p:grpSpPr>
          <p:sp>
            <p:nvSpPr>
              <p:cNvPr id="65" name="Google Shape;65;p5"/>
              <p:cNvSpPr/>
              <p:nvPr/>
            </p:nvSpPr>
            <p:spPr>
              <a:xfrm rot="10800000" flipH="1">
                <a:off x="8430023" y="419497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5"/>
              <p:cNvSpPr/>
              <p:nvPr/>
            </p:nvSpPr>
            <p:spPr>
              <a:xfrm>
                <a:off x="8789646" y="4118157"/>
                <a:ext cx="166200" cy="153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6661438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38700" y="597350"/>
            <a:ext cx="7866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3100"/>
              <a:buNone/>
              <a:defRPr sz="3100">
                <a:solidFill>
                  <a:schemeClr val="accent1"/>
                </a:solidFill>
              </a:defRPr>
            </a:lvl2pPr>
            <a:lvl3pPr lvl="2" algn="ctr">
              <a:spcBef>
                <a:spcPts val="0"/>
              </a:spcBef>
              <a:spcAft>
                <a:spcPts val="0"/>
              </a:spcAft>
              <a:buClr>
                <a:schemeClr val="accent1"/>
              </a:buClr>
              <a:buSzPts val="3100"/>
              <a:buNone/>
              <a:defRPr sz="3100">
                <a:solidFill>
                  <a:schemeClr val="accent1"/>
                </a:solidFill>
              </a:defRPr>
            </a:lvl3pPr>
            <a:lvl4pPr lvl="3" algn="ctr">
              <a:spcBef>
                <a:spcPts val="0"/>
              </a:spcBef>
              <a:spcAft>
                <a:spcPts val="0"/>
              </a:spcAft>
              <a:buClr>
                <a:schemeClr val="accent1"/>
              </a:buClr>
              <a:buSzPts val="3100"/>
              <a:buNone/>
              <a:defRPr sz="3100">
                <a:solidFill>
                  <a:schemeClr val="accent1"/>
                </a:solidFill>
              </a:defRPr>
            </a:lvl4pPr>
            <a:lvl5pPr lvl="4" algn="ctr">
              <a:spcBef>
                <a:spcPts val="0"/>
              </a:spcBef>
              <a:spcAft>
                <a:spcPts val="0"/>
              </a:spcAft>
              <a:buClr>
                <a:schemeClr val="accent1"/>
              </a:buClr>
              <a:buSzPts val="3100"/>
              <a:buNone/>
              <a:defRPr sz="3100">
                <a:solidFill>
                  <a:schemeClr val="accent1"/>
                </a:solidFill>
              </a:defRPr>
            </a:lvl5pPr>
            <a:lvl6pPr lvl="5" algn="ctr">
              <a:spcBef>
                <a:spcPts val="0"/>
              </a:spcBef>
              <a:spcAft>
                <a:spcPts val="0"/>
              </a:spcAft>
              <a:buClr>
                <a:schemeClr val="accent1"/>
              </a:buClr>
              <a:buSzPts val="3100"/>
              <a:buNone/>
              <a:defRPr sz="3100">
                <a:solidFill>
                  <a:schemeClr val="accent1"/>
                </a:solidFill>
              </a:defRPr>
            </a:lvl6pPr>
            <a:lvl7pPr lvl="6" algn="ctr">
              <a:spcBef>
                <a:spcPts val="0"/>
              </a:spcBef>
              <a:spcAft>
                <a:spcPts val="0"/>
              </a:spcAft>
              <a:buClr>
                <a:schemeClr val="accent1"/>
              </a:buClr>
              <a:buSzPts val="3100"/>
              <a:buNone/>
              <a:defRPr sz="3100">
                <a:solidFill>
                  <a:schemeClr val="accent1"/>
                </a:solidFill>
              </a:defRPr>
            </a:lvl7pPr>
            <a:lvl8pPr lvl="7" algn="ctr">
              <a:spcBef>
                <a:spcPts val="0"/>
              </a:spcBef>
              <a:spcAft>
                <a:spcPts val="0"/>
              </a:spcAft>
              <a:buClr>
                <a:schemeClr val="accent1"/>
              </a:buClr>
              <a:buSzPts val="3100"/>
              <a:buNone/>
              <a:defRPr sz="3100">
                <a:solidFill>
                  <a:schemeClr val="accent1"/>
                </a:solidFill>
              </a:defRPr>
            </a:lvl8pPr>
            <a:lvl9pPr lvl="8" algn="ctr">
              <a:spcBef>
                <a:spcPts val="0"/>
              </a:spcBef>
              <a:spcAft>
                <a:spcPts val="0"/>
              </a:spcAft>
              <a:buClr>
                <a:schemeClr val="accent1"/>
              </a:buClr>
              <a:buSzPts val="3100"/>
              <a:buNone/>
              <a:defRPr sz="3100">
                <a:solidFill>
                  <a:schemeClr val="accent1"/>
                </a:solidFill>
              </a:defRPr>
            </a:lvl9pPr>
          </a:lstStyle>
          <a:p>
            <a:endParaRPr/>
          </a:p>
        </p:txBody>
      </p:sp>
      <p:sp>
        <p:nvSpPr>
          <p:cNvPr id="69" name="Google Shape;69;p6"/>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6"/>
          <p:cNvGrpSpPr/>
          <p:nvPr/>
        </p:nvGrpSpPr>
        <p:grpSpPr>
          <a:xfrm>
            <a:off x="8517710" y="4517364"/>
            <a:ext cx="436644" cy="450951"/>
            <a:chOff x="8517710" y="4278047"/>
            <a:chExt cx="436644" cy="450951"/>
          </a:xfrm>
        </p:grpSpPr>
        <p:sp>
          <p:nvSpPr>
            <p:cNvPr id="71" name="Google Shape;71;p6"/>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 name="Google Shape;73;p6"/>
          <p:cNvGrpSpPr/>
          <p:nvPr/>
        </p:nvGrpSpPr>
        <p:grpSpPr>
          <a:xfrm rot="10800000">
            <a:off x="203339" y="180958"/>
            <a:ext cx="416398" cy="416399"/>
            <a:chOff x="260568" y="4482053"/>
            <a:chExt cx="416398" cy="416399"/>
          </a:xfrm>
        </p:grpSpPr>
        <p:sp>
          <p:nvSpPr>
            <p:cNvPr id="74" name="Google Shape;74;p6"/>
            <p:cNvSpPr/>
            <p:nvPr/>
          </p:nvSpPr>
          <p:spPr>
            <a:xfrm flipH="1">
              <a:off x="365567" y="4587052"/>
              <a:ext cx="311400" cy="311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6"/>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176697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6"/>
        </a:solidFill>
        <a:effectLst/>
      </p:bgPr>
    </p:bg>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38700" y="597350"/>
            <a:ext cx="7866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3100"/>
              <a:buNone/>
              <a:defRPr sz="3100">
                <a:solidFill>
                  <a:schemeClr val="accent1"/>
                </a:solidFill>
              </a:defRPr>
            </a:lvl2pPr>
            <a:lvl3pPr lvl="2" algn="ctr">
              <a:spcBef>
                <a:spcPts val="0"/>
              </a:spcBef>
              <a:spcAft>
                <a:spcPts val="0"/>
              </a:spcAft>
              <a:buClr>
                <a:schemeClr val="accent1"/>
              </a:buClr>
              <a:buSzPts val="3100"/>
              <a:buNone/>
              <a:defRPr sz="3100">
                <a:solidFill>
                  <a:schemeClr val="accent1"/>
                </a:solidFill>
              </a:defRPr>
            </a:lvl3pPr>
            <a:lvl4pPr lvl="3" algn="ctr">
              <a:spcBef>
                <a:spcPts val="0"/>
              </a:spcBef>
              <a:spcAft>
                <a:spcPts val="0"/>
              </a:spcAft>
              <a:buClr>
                <a:schemeClr val="accent1"/>
              </a:buClr>
              <a:buSzPts val="3100"/>
              <a:buNone/>
              <a:defRPr sz="3100">
                <a:solidFill>
                  <a:schemeClr val="accent1"/>
                </a:solidFill>
              </a:defRPr>
            </a:lvl4pPr>
            <a:lvl5pPr lvl="4" algn="ctr">
              <a:spcBef>
                <a:spcPts val="0"/>
              </a:spcBef>
              <a:spcAft>
                <a:spcPts val="0"/>
              </a:spcAft>
              <a:buClr>
                <a:schemeClr val="accent1"/>
              </a:buClr>
              <a:buSzPts val="3100"/>
              <a:buNone/>
              <a:defRPr sz="3100">
                <a:solidFill>
                  <a:schemeClr val="accent1"/>
                </a:solidFill>
              </a:defRPr>
            </a:lvl5pPr>
            <a:lvl6pPr lvl="5" algn="ctr">
              <a:spcBef>
                <a:spcPts val="0"/>
              </a:spcBef>
              <a:spcAft>
                <a:spcPts val="0"/>
              </a:spcAft>
              <a:buClr>
                <a:schemeClr val="accent1"/>
              </a:buClr>
              <a:buSzPts val="3100"/>
              <a:buNone/>
              <a:defRPr sz="3100">
                <a:solidFill>
                  <a:schemeClr val="accent1"/>
                </a:solidFill>
              </a:defRPr>
            </a:lvl6pPr>
            <a:lvl7pPr lvl="6" algn="ctr">
              <a:spcBef>
                <a:spcPts val="0"/>
              </a:spcBef>
              <a:spcAft>
                <a:spcPts val="0"/>
              </a:spcAft>
              <a:buClr>
                <a:schemeClr val="accent1"/>
              </a:buClr>
              <a:buSzPts val="3100"/>
              <a:buNone/>
              <a:defRPr sz="3100">
                <a:solidFill>
                  <a:schemeClr val="accent1"/>
                </a:solidFill>
              </a:defRPr>
            </a:lvl7pPr>
            <a:lvl8pPr lvl="7" algn="ctr">
              <a:spcBef>
                <a:spcPts val="0"/>
              </a:spcBef>
              <a:spcAft>
                <a:spcPts val="0"/>
              </a:spcAft>
              <a:buClr>
                <a:schemeClr val="accent1"/>
              </a:buClr>
              <a:buSzPts val="3100"/>
              <a:buNone/>
              <a:defRPr sz="3100">
                <a:solidFill>
                  <a:schemeClr val="accent1"/>
                </a:solidFill>
              </a:defRPr>
            </a:lvl8pPr>
            <a:lvl9pPr lvl="8" algn="ctr">
              <a:spcBef>
                <a:spcPts val="0"/>
              </a:spcBef>
              <a:spcAft>
                <a:spcPts val="0"/>
              </a:spcAft>
              <a:buClr>
                <a:schemeClr val="accent1"/>
              </a:buClr>
              <a:buSzPts val="3100"/>
              <a:buNone/>
              <a:defRPr sz="3100">
                <a:solidFill>
                  <a:schemeClr val="accent1"/>
                </a:solidFill>
              </a:defRPr>
            </a:lvl9pPr>
          </a:lstStyle>
          <a:p>
            <a:endParaRPr/>
          </a:p>
        </p:txBody>
      </p:sp>
      <p:sp>
        <p:nvSpPr>
          <p:cNvPr id="69" name="Google Shape;69;p6"/>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6"/>
          <p:cNvGrpSpPr/>
          <p:nvPr/>
        </p:nvGrpSpPr>
        <p:grpSpPr>
          <a:xfrm>
            <a:off x="8517710" y="4517364"/>
            <a:ext cx="436644" cy="450951"/>
            <a:chOff x="8517710" y="4278047"/>
            <a:chExt cx="436644" cy="450951"/>
          </a:xfrm>
        </p:grpSpPr>
        <p:sp>
          <p:nvSpPr>
            <p:cNvPr id="71" name="Google Shape;71;p6"/>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 name="Google Shape;73;p6"/>
          <p:cNvGrpSpPr/>
          <p:nvPr/>
        </p:nvGrpSpPr>
        <p:grpSpPr>
          <a:xfrm rot="10800000">
            <a:off x="203339" y="180958"/>
            <a:ext cx="416398" cy="416399"/>
            <a:chOff x="260568" y="4482053"/>
            <a:chExt cx="416398" cy="416399"/>
          </a:xfrm>
        </p:grpSpPr>
        <p:sp>
          <p:nvSpPr>
            <p:cNvPr id="74" name="Google Shape;74;p6"/>
            <p:cNvSpPr/>
            <p:nvPr/>
          </p:nvSpPr>
          <p:spPr>
            <a:xfrm flipH="1">
              <a:off x="365567" y="4587052"/>
              <a:ext cx="311400" cy="311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6"/>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6598672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6"/>
        </a:solidFill>
        <a:effectLst/>
      </p:bgPr>
    </p:bg>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38700" y="597350"/>
            <a:ext cx="7866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3100"/>
              <a:buNone/>
              <a:defRPr sz="3100">
                <a:solidFill>
                  <a:schemeClr val="accent1"/>
                </a:solidFill>
              </a:defRPr>
            </a:lvl2pPr>
            <a:lvl3pPr lvl="2" algn="ctr">
              <a:spcBef>
                <a:spcPts val="0"/>
              </a:spcBef>
              <a:spcAft>
                <a:spcPts val="0"/>
              </a:spcAft>
              <a:buClr>
                <a:schemeClr val="accent1"/>
              </a:buClr>
              <a:buSzPts val="3100"/>
              <a:buNone/>
              <a:defRPr sz="3100">
                <a:solidFill>
                  <a:schemeClr val="accent1"/>
                </a:solidFill>
              </a:defRPr>
            </a:lvl3pPr>
            <a:lvl4pPr lvl="3" algn="ctr">
              <a:spcBef>
                <a:spcPts val="0"/>
              </a:spcBef>
              <a:spcAft>
                <a:spcPts val="0"/>
              </a:spcAft>
              <a:buClr>
                <a:schemeClr val="accent1"/>
              </a:buClr>
              <a:buSzPts val="3100"/>
              <a:buNone/>
              <a:defRPr sz="3100">
                <a:solidFill>
                  <a:schemeClr val="accent1"/>
                </a:solidFill>
              </a:defRPr>
            </a:lvl4pPr>
            <a:lvl5pPr lvl="4" algn="ctr">
              <a:spcBef>
                <a:spcPts val="0"/>
              </a:spcBef>
              <a:spcAft>
                <a:spcPts val="0"/>
              </a:spcAft>
              <a:buClr>
                <a:schemeClr val="accent1"/>
              </a:buClr>
              <a:buSzPts val="3100"/>
              <a:buNone/>
              <a:defRPr sz="3100">
                <a:solidFill>
                  <a:schemeClr val="accent1"/>
                </a:solidFill>
              </a:defRPr>
            </a:lvl5pPr>
            <a:lvl6pPr lvl="5" algn="ctr">
              <a:spcBef>
                <a:spcPts val="0"/>
              </a:spcBef>
              <a:spcAft>
                <a:spcPts val="0"/>
              </a:spcAft>
              <a:buClr>
                <a:schemeClr val="accent1"/>
              </a:buClr>
              <a:buSzPts val="3100"/>
              <a:buNone/>
              <a:defRPr sz="3100">
                <a:solidFill>
                  <a:schemeClr val="accent1"/>
                </a:solidFill>
              </a:defRPr>
            </a:lvl6pPr>
            <a:lvl7pPr lvl="6" algn="ctr">
              <a:spcBef>
                <a:spcPts val="0"/>
              </a:spcBef>
              <a:spcAft>
                <a:spcPts val="0"/>
              </a:spcAft>
              <a:buClr>
                <a:schemeClr val="accent1"/>
              </a:buClr>
              <a:buSzPts val="3100"/>
              <a:buNone/>
              <a:defRPr sz="3100">
                <a:solidFill>
                  <a:schemeClr val="accent1"/>
                </a:solidFill>
              </a:defRPr>
            </a:lvl7pPr>
            <a:lvl8pPr lvl="7" algn="ctr">
              <a:spcBef>
                <a:spcPts val="0"/>
              </a:spcBef>
              <a:spcAft>
                <a:spcPts val="0"/>
              </a:spcAft>
              <a:buClr>
                <a:schemeClr val="accent1"/>
              </a:buClr>
              <a:buSzPts val="3100"/>
              <a:buNone/>
              <a:defRPr sz="3100">
                <a:solidFill>
                  <a:schemeClr val="accent1"/>
                </a:solidFill>
              </a:defRPr>
            </a:lvl8pPr>
            <a:lvl9pPr lvl="8" algn="ctr">
              <a:spcBef>
                <a:spcPts val="0"/>
              </a:spcBef>
              <a:spcAft>
                <a:spcPts val="0"/>
              </a:spcAft>
              <a:buClr>
                <a:schemeClr val="accent1"/>
              </a:buClr>
              <a:buSzPts val="3100"/>
              <a:buNone/>
              <a:defRPr sz="3100">
                <a:solidFill>
                  <a:schemeClr val="accent1"/>
                </a:solidFill>
              </a:defRPr>
            </a:lvl9pPr>
          </a:lstStyle>
          <a:p>
            <a:endParaRPr/>
          </a:p>
        </p:txBody>
      </p:sp>
      <p:sp>
        <p:nvSpPr>
          <p:cNvPr id="69" name="Google Shape;69;p6"/>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6"/>
          <p:cNvGrpSpPr/>
          <p:nvPr/>
        </p:nvGrpSpPr>
        <p:grpSpPr>
          <a:xfrm>
            <a:off x="8517710" y="4517364"/>
            <a:ext cx="436644" cy="450951"/>
            <a:chOff x="8517710" y="4278047"/>
            <a:chExt cx="436644" cy="450951"/>
          </a:xfrm>
        </p:grpSpPr>
        <p:sp>
          <p:nvSpPr>
            <p:cNvPr id="71" name="Google Shape;71;p6"/>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 name="Google Shape;73;p6"/>
          <p:cNvGrpSpPr/>
          <p:nvPr/>
        </p:nvGrpSpPr>
        <p:grpSpPr>
          <a:xfrm rot="10800000">
            <a:off x="203339" y="180958"/>
            <a:ext cx="416398" cy="416399"/>
            <a:chOff x="260568" y="4482053"/>
            <a:chExt cx="416398" cy="416399"/>
          </a:xfrm>
        </p:grpSpPr>
        <p:sp>
          <p:nvSpPr>
            <p:cNvPr id="74" name="Google Shape;74;p6"/>
            <p:cNvSpPr/>
            <p:nvPr/>
          </p:nvSpPr>
          <p:spPr>
            <a:xfrm flipH="1">
              <a:off x="365567" y="4587052"/>
              <a:ext cx="311400" cy="311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6"/>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2680002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6"/>
        </a:solid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6500" y="1317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Google Shape;78;p7"/>
          <p:cNvSpPr txBox="1">
            <a:spLocks noGrp="1"/>
          </p:cNvSpPr>
          <p:nvPr>
            <p:ph type="body" idx="1"/>
          </p:nvPr>
        </p:nvSpPr>
        <p:spPr>
          <a:xfrm>
            <a:off x="616500" y="1999200"/>
            <a:ext cx="2808000" cy="317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79" name="Google Shape;79;p7"/>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959501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642650" y="1669350"/>
            <a:ext cx="6367800" cy="2572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6"/>
              </a:buClr>
              <a:buSzPts val="8500"/>
              <a:buNone/>
              <a:defRPr sz="85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2" name="Google Shape;82;p8"/>
          <p:cNvGrpSpPr/>
          <p:nvPr/>
        </p:nvGrpSpPr>
        <p:grpSpPr>
          <a:xfrm>
            <a:off x="7632776" y="-5"/>
            <a:ext cx="1511224" cy="1583405"/>
            <a:chOff x="7632776" y="-5"/>
            <a:chExt cx="1511224" cy="1583405"/>
          </a:xfrm>
        </p:grpSpPr>
        <p:grpSp>
          <p:nvGrpSpPr>
            <p:cNvPr id="83" name="Google Shape;83;p8"/>
            <p:cNvGrpSpPr/>
            <p:nvPr/>
          </p:nvGrpSpPr>
          <p:grpSpPr>
            <a:xfrm rot="10800000" flipH="1">
              <a:off x="7866900" y="-5"/>
              <a:ext cx="1277100" cy="1368300"/>
              <a:chOff x="7866900" y="3775225"/>
              <a:chExt cx="1277100" cy="1368300"/>
            </a:xfrm>
          </p:grpSpPr>
          <p:cxnSp>
            <p:nvCxnSpPr>
              <p:cNvPr id="84" name="Google Shape;84;p8"/>
              <p:cNvCxnSpPr/>
              <p:nvPr/>
            </p:nvCxnSpPr>
            <p:spPr>
              <a:xfrm>
                <a:off x="7866900" y="3775225"/>
                <a:ext cx="0" cy="136830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8"/>
              <p:cNvCxnSpPr/>
              <p:nvPr/>
            </p:nvCxnSpPr>
            <p:spPr>
              <a:xfrm rot="10800000">
                <a:off x="7866900" y="3775225"/>
                <a:ext cx="1277100" cy="0"/>
              </a:xfrm>
              <a:prstGeom prst="straightConnector1">
                <a:avLst/>
              </a:prstGeom>
              <a:noFill/>
              <a:ln w="19050" cap="flat" cmpd="sng">
                <a:solidFill>
                  <a:schemeClr val="dk1"/>
                </a:solidFill>
                <a:prstDash val="solid"/>
                <a:round/>
                <a:headEnd type="none" w="med" len="med"/>
                <a:tailEnd type="none" w="med" len="med"/>
              </a:ln>
            </p:spPr>
          </p:cxnSp>
        </p:grpSp>
        <p:sp>
          <p:nvSpPr>
            <p:cNvPr id="86" name="Google Shape;86;p8"/>
            <p:cNvSpPr/>
            <p:nvPr/>
          </p:nvSpPr>
          <p:spPr>
            <a:xfrm flipH="1">
              <a:off x="7632776" y="114930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87;p8"/>
          <p:cNvGrpSpPr/>
          <p:nvPr/>
        </p:nvGrpSpPr>
        <p:grpSpPr>
          <a:xfrm>
            <a:off x="7909659" y="4071009"/>
            <a:ext cx="1273422" cy="1109284"/>
            <a:chOff x="7909659" y="4071009"/>
            <a:chExt cx="1273422" cy="1109284"/>
          </a:xfrm>
        </p:grpSpPr>
        <p:grpSp>
          <p:nvGrpSpPr>
            <p:cNvPr id="88" name="Google Shape;88;p8"/>
            <p:cNvGrpSpPr/>
            <p:nvPr/>
          </p:nvGrpSpPr>
          <p:grpSpPr>
            <a:xfrm rot="-5400000" flipH="1">
              <a:off x="8403953" y="4401164"/>
              <a:ext cx="698829" cy="859429"/>
              <a:chOff x="7866900" y="3775225"/>
              <a:chExt cx="1277100" cy="1368300"/>
            </a:xfrm>
          </p:grpSpPr>
          <p:cxnSp>
            <p:nvCxnSpPr>
              <p:cNvPr id="89" name="Google Shape;89;p8"/>
              <p:cNvCxnSpPr/>
              <p:nvPr/>
            </p:nvCxnSpPr>
            <p:spPr>
              <a:xfrm>
                <a:off x="7866900" y="3775225"/>
                <a:ext cx="0" cy="1368300"/>
              </a:xfrm>
              <a:prstGeom prst="straightConnector1">
                <a:avLst/>
              </a:prstGeom>
              <a:noFill/>
              <a:ln w="19050" cap="flat" cmpd="sng">
                <a:solidFill>
                  <a:schemeClr val="accent2"/>
                </a:solidFill>
                <a:prstDash val="solid"/>
                <a:round/>
                <a:headEnd type="none" w="med" len="med"/>
                <a:tailEnd type="none" w="med" len="med"/>
              </a:ln>
            </p:spPr>
          </p:cxnSp>
          <p:cxnSp>
            <p:nvCxnSpPr>
              <p:cNvPr id="90" name="Google Shape;90;p8"/>
              <p:cNvCxnSpPr/>
              <p:nvPr/>
            </p:nvCxnSpPr>
            <p:spPr>
              <a:xfrm rot="10800000">
                <a:off x="7866900" y="3775225"/>
                <a:ext cx="1277100" cy="0"/>
              </a:xfrm>
              <a:prstGeom prst="straightConnector1">
                <a:avLst/>
              </a:prstGeom>
              <a:noFill/>
              <a:ln w="19050" cap="flat" cmpd="sng">
                <a:solidFill>
                  <a:schemeClr val="accent2"/>
                </a:solidFill>
                <a:prstDash val="solid"/>
                <a:round/>
                <a:headEnd type="none" w="med" len="med"/>
                <a:tailEnd type="none" w="med" len="med"/>
              </a:ln>
            </p:spPr>
          </p:cxnSp>
        </p:grpSp>
        <p:sp>
          <p:nvSpPr>
            <p:cNvPr id="91" name="Google Shape;91;p8"/>
            <p:cNvSpPr/>
            <p:nvPr/>
          </p:nvSpPr>
          <p:spPr>
            <a:xfrm rot="5400000" flipH="1">
              <a:off x="8136154" y="4287929"/>
              <a:ext cx="299400" cy="27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8"/>
            <p:cNvSpPr/>
            <p:nvPr/>
          </p:nvSpPr>
          <p:spPr>
            <a:xfrm rot="5400000" flipH="1">
              <a:off x="7902909" y="4077759"/>
              <a:ext cx="183300" cy="169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0772380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93"/>
        <p:cNvGrpSpPr/>
        <p:nvPr/>
      </p:nvGrpSpPr>
      <p:grpSpPr>
        <a:xfrm>
          <a:off x="0" y="0"/>
          <a:ext cx="0" cy="0"/>
          <a:chOff x="0" y="0"/>
          <a:chExt cx="0" cy="0"/>
        </a:xfrm>
      </p:grpSpPr>
      <p:grpSp>
        <p:nvGrpSpPr>
          <p:cNvPr id="94" name="Google Shape;94;p9"/>
          <p:cNvGrpSpPr/>
          <p:nvPr/>
        </p:nvGrpSpPr>
        <p:grpSpPr>
          <a:xfrm>
            <a:off x="4176834" y="3274224"/>
            <a:ext cx="1404475" cy="1731893"/>
            <a:chOff x="4176834" y="3274224"/>
            <a:chExt cx="1404475" cy="1731893"/>
          </a:xfrm>
        </p:grpSpPr>
        <p:sp>
          <p:nvSpPr>
            <p:cNvPr id="95" name="Google Shape;95;p9"/>
            <p:cNvSpPr/>
            <p:nvPr/>
          </p:nvSpPr>
          <p:spPr>
            <a:xfrm rot="5400000">
              <a:off x="4190209" y="3438624"/>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9"/>
            <p:cNvSpPr/>
            <p:nvPr/>
          </p:nvSpPr>
          <p:spPr>
            <a:xfrm rot="5400000">
              <a:off x="4176834" y="4751418"/>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7" name="Google Shape;97;p9"/>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EBE1D0"/>
              </a:solidFill>
              <a:effectLst/>
              <a:uLnTx/>
              <a:uFillTx/>
              <a:latin typeface="Arial"/>
              <a:cs typeface="Arial"/>
              <a:sym typeface="Arial"/>
            </a:endParaRPr>
          </a:p>
        </p:txBody>
      </p:sp>
      <p:sp>
        <p:nvSpPr>
          <p:cNvPr id="98" name="Google Shape;98;p9"/>
          <p:cNvSpPr txBox="1">
            <a:spLocks noGrp="1"/>
          </p:cNvSpPr>
          <p:nvPr>
            <p:ph type="title"/>
          </p:nvPr>
        </p:nvSpPr>
        <p:spPr>
          <a:xfrm>
            <a:off x="621550" y="1036509"/>
            <a:ext cx="33330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9" name="Google Shape;99;p9"/>
          <p:cNvSpPr txBox="1">
            <a:spLocks noGrp="1"/>
          </p:cNvSpPr>
          <p:nvPr>
            <p:ph type="subTitle" idx="1"/>
          </p:nvPr>
        </p:nvSpPr>
        <p:spPr>
          <a:xfrm>
            <a:off x="621550" y="2454009"/>
            <a:ext cx="3333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2pPr>
            <a:lvl3pPr lvl="2"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3pPr>
            <a:lvl4pPr lvl="3"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4pPr>
            <a:lvl5pPr lvl="4"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5pPr>
            <a:lvl6pPr lvl="5"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6pPr>
            <a:lvl7pPr lvl="6"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7pPr>
            <a:lvl8pPr lvl="7"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8pPr>
            <a:lvl9pPr lvl="8"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9pPr>
          </a:lstStyle>
          <a:p>
            <a:endParaRPr/>
          </a:p>
        </p:txBody>
      </p:sp>
      <p:sp>
        <p:nvSpPr>
          <p:cNvPr id="100" name="Google Shape;100;p9"/>
          <p:cNvSpPr txBox="1">
            <a:spLocks noGrp="1"/>
          </p:cNvSpPr>
          <p:nvPr>
            <p:ph type="body" idx="2"/>
          </p:nvPr>
        </p:nvSpPr>
        <p:spPr>
          <a:xfrm>
            <a:off x="4894500" y="679800"/>
            <a:ext cx="3674100" cy="36951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lt2"/>
              </a:buClr>
              <a:buSzPts val="1800"/>
              <a:buFont typeface="Courier Prime"/>
              <a:buChar char="●"/>
              <a:defRPr>
                <a:solidFill>
                  <a:schemeClr val="lt2"/>
                </a:solidFill>
                <a:latin typeface="Courier Prime"/>
                <a:ea typeface="Courier Prime"/>
                <a:cs typeface="Courier Prime"/>
                <a:sym typeface="Courier Prime"/>
              </a:defRPr>
            </a:lvl1pPr>
            <a:lvl2pPr marL="914400" lvl="1"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2pPr>
            <a:lvl3pPr marL="1371600" lvl="2"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3pPr>
            <a:lvl4pPr marL="1828800" lvl="3"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4pPr>
            <a:lvl5pPr marL="2286000" lvl="4"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5pPr>
            <a:lvl6pPr marL="2743200" lvl="5"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6pPr>
            <a:lvl7pPr marL="3200400" lvl="6"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7pPr>
            <a:lvl8pPr marL="3657600" lvl="7"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8pPr>
            <a:lvl9pPr marL="4114800" lvl="8" indent="-342900">
              <a:lnSpc>
                <a:spcPct val="100000"/>
              </a:lnSpc>
              <a:spcBef>
                <a:spcPts val="1000"/>
              </a:spcBef>
              <a:spcAft>
                <a:spcPts val="1000"/>
              </a:spcAft>
              <a:buClr>
                <a:schemeClr val="lt2"/>
              </a:buClr>
              <a:buSzPts val="1800"/>
              <a:buFont typeface="Courier Prime"/>
              <a:buChar char="■"/>
              <a:defRPr sz="1800">
                <a:solidFill>
                  <a:schemeClr val="lt2"/>
                </a:solidFill>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192735884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6"/>
        </a:solidFill>
        <a:effectLst/>
      </p:bgPr>
    </p:bg>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1693050" y="3665575"/>
            <a:ext cx="5766000" cy="974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grpSp>
        <p:nvGrpSpPr>
          <p:cNvPr id="103" name="Google Shape;103;p10"/>
          <p:cNvGrpSpPr/>
          <p:nvPr/>
        </p:nvGrpSpPr>
        <p:grpSpPr>
          <a:xfrm>
            <a:off x="7838199" y="3828055"/>
            <a:ext cx="1305801" cy="1315450"/>
            <a:chOff x="7648499" y="3591730"/>
            <a:chExt cx="1305801" cy="1315450"/>
          </a:xfrm>
        </p:grpSpPr>
        <p:grpSp>
          <p:nvGrpSpPr>
            <p:cNvPr id="104" name="Google Shape;104;p10"/>
            <p:cNvGrpSpPr/>
            <p:nvPr/>
          </p:nvGrpSpPr>
          <p:grpSpPr>
            <a:xfrm>
              <a:off x="8096825" y="4002875"/>
              <a:ext cx="857475" cy="904305"/>
              <a:chOff x="7704706" y="3774223"/>
              <a:chExt cx="1042269" cy="950100"/>
            </a:xfrm>
          </p:grpSpPr>
          <p:cxnSp>
            <p:nvCxnSpPr>
              <p:cNvPr id="105" name="Google Shape;105;p10"/>
              <p:cNvCxnSpPr/>
              <p:nvPr/>
            </p:nvCxnSpPr>
            <p:spPr>
              <a:xfrm>
                <a:off x="7704706" y="3774223"/>
                <a:ext cx="0" cy="95010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10"/>
              <p:cNvCxnSpPr/>
              <p:nvPr/>
            </p:nvCxnSpPr>
            <p:spPr>
              <a:xfrm rot="10800000">
                <a:off x="7735075" y="3775221"/>
                <a:ext cx="1011900" cy="0"/>
              </a:xfrm>
              <a:prstGeom prst="straightConnector1">
                <a:avLst/>
              </a:prstGeom>
              <a:noFill/>
              <a:ln w="9525" cap="flat" cmpd="sng">
                <a:solidFill>
                  <a:schemeClr val="dk2"/>
                </a:solidFill>
                <a:prstDash val="solid"/>
                <a:round/>
                <a:headEnd type="none" w="med" len="med"/>
                <a:tailEnd type="none" w="med" len="med"/>
              </a:ln>
            </p:spPr>
          </p:cxnSp>
        </p:grpSp>
        <p:sp>
          <p:nvSpPr>
            <p:cNvPr id="107" name="Google Shape;107;p10"/>
            <p:cNvSpPr/>
            <p:nvPr/>
          </p:nvSpPr>
          <p:spPr>
            <a:xfrm rot="10800000">
              <a:off x="7648499" y="3591730"/>
              <a:ext cx="894900" cy="828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 name="Google Shape;108;p10"/>
          <p:cNvGrpSpPr/>
          <p:nvPr/>
        </p:nvGrpSpPr>
        <p:grpSpPr>
          <a:xfrm>
            <a:off x="189638" y="194212"/>
            <a:ext cx="1170153" cy="1170022"/>
            <a:chOff x="189638" y="194212"/>
            <a:chExt cx="1170153" cy="1170022"/>
          </a:xfrm>
        </p:grpSpPr>
        <p:sp>
          <p:nvSpPr>
            <p:cNvPr id="109" name="Google Shape;109;p10"/>
            <p:cNvSpPr/>
            <p:nvPr/>
          </p:nvSpPr>
          <p:spPr>
            <a:xfrm rot="5400000">
              <a:off x="316088" y="320534"/>
              <a:ext cx="754800" cy="754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10"/>
            <p:cNvSpPr/>
            <p:nvPr/>
          </p:nvSpPr>
          <p:spPr>
            <a:xfrm rot="-5400000" flipH="1">
              <a:off x="189638" y="194212"/>
              <a:ext cx="754800" cy="75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
          <p:nvSpPr>
            <p:cNvPr id="111" name="Google Shape;111;p10"/>
            <p:cNvSpPr/>
            <p:nvPr/>
          </p:nvSpPr>
          <p:spPr>
            <a:xfrm rot="-5400000" flipH="1">
              <a:off x="1147091" y="1151533"/>
              <a:ext cx="212700" cy="212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grpSp>
      <p:grpSp>
        <p:nvGrpSpPr>
          <p:cNvPr id="112" name="Google Shape;112;p10"/>
          <p:cNvGrpSpPr/>
          <p:nvPr/>
        </p:nvGrpSpPr>
        <p:grpSpPr>
          <a:xfrm>
            <a:off x="0" y="4428875"/>
            <a:ext cx="714451" cy="714529"/>
            <a:chOff x="0" y="4428875"/>
            <a:chExt cx="714451" cy="714529"/>
          </a:xfrm>
        </p:grpSpPr>
        <p:sp>
          <p:nvSpPr>
            <p:cNvPr id="113" name="Google Shape;113;p10"/>
            <p:cNvSpPr/>
            <p:nvPr/>
          </p:nvSpPr>
          <p:spPr>
            <a:xfrm rot="-5400000" flipH="1">
              <a:off x="0" y="4643904"/>
              <a:ext cx="499500" cy="499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
          <p:nvSpPr>
            <p:cNvPr id="114" name="Google Shape;114;p10"/>
            <p:cNvSpPr/>
            <p:nvPr/>
          </p:nvSpPr>
          <p:spPr>
            <a:xfrm rot="-5400000" flipH="1">
              <a:off x="568051" y="4428875"/>
              <a:ext cx="146400" cy="146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grpSp>
      <p:grpSp>
        <p:nvGrpSpPr>
          <p:cNvPr id="115" name="Google Shape;115;p10"/>
          <p:cNvGrpSpPr/>
          <p:nvPr/>
        </p:nvGrpSpPr>
        <p:grpSpPr>
          <a:xfrm>
            <a:off x="8228688" y="-7"/>
            <a:ext cx="915319" cy="913191"/>
            <a:chOff x="8228688" y="-7"/>
            <a:chExt cx="915319" cy="913191"/>
          </a:xfrm>
        </p:grpSpPr>
        <p:sp>
          <p:nvSpPr>
            <p:cNvPr id="116" name="Google Shape;116;p10"/>
            <p:cNvSpPr/>
            <p:nvPr/>
          </p:nvSpPr>
          <p:spPr>
            <a:xfrm rot="5400000">
              <a:off x="8228688" y="158384"/>
              <a:ext cx="754800" cy="754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rot="-5400000" flipH="1">
              <a:off x="8766307" y="-7"/>
              <a:ext cx="377700" cy="377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grpSp>
    </p:spTree>
    <p:extLst>
      <p:ext uri="{BB962C8B-B14F-4D97-AF65-F5344CB8AC3E}">
        <p14:creationId xmlns:p14="http://schemas.microsoft.com/office/powerpoint/2010/main" val="31484129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993160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118"/>
        <p:cNvGrpSpPr/>
        <p:nvPr/>
      </p:nvGrpSpPr>
      <p:grpSpPr>
        <a:xfrm>
          <a:off x="0" y="0"/>
          <a:ext cx="0" cy="0"/>
          <a:chOff x="0" y="0"/>
          <a:chExt cx="0" cy="0"/>
        </a:xfrm>
      </p:grpSpPr>
      <p:sp>
        <p:nvSpPr>
          <p:cNvPr id="119" name="Google Shape;119;p11"/>
          <p:cNvSpPr/>
          <p:nvPr/>
        </p:nvSpPr>
        <p:spPr>
          <a:xfrm>
            <a:off x="671550" y="848550"/>
            <a:ext cx="7800900" cy="3446400"/>
          </a:xfrm>
          <a:prstGeom prst="snip2DiagRect">
            <a:avLst>
              <a:gd name="adj1" fmla="val 0"/>
              <a:gd name="adj2" fmla="val 1666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10000"/>
              <a:buNone/>
              <a:defRPr sz="10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1" name="Google Shape;121;p11"/>
          <p:cNvSpPr txBox="1">
            <a:spLocks noGrp="1"/>
          </p:cNvSpPr>
          <p:nvPr>
            <p:ph type="body" idx="1"/>
          </p:nvPr>
        </p:nvSpPr>
        <p:spPr>
          <a:xfrm>
            <a:off x="986500" y="3152225"/>
            <a:ext cx="7170900" cy="9771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3"/>
              </a:buClr>
              <a:buSzPts val="1800"/>
              <a:buFont typeface="Courier Prime"/>
              <a:buChar char="●"/>
              <a:defRPr>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122" name="Google Shape;122;p11"/>
          <p:cNvSpPr txBox="1">
            <a:spLocks noGrp="1"/>
          </p:cNvSpPr>
          <p:nvPr>
            <p:ph type="title" idx="2"/>
          </p:nvPr>
        </p:nvSpPr>
        <p:spPr>
          <a:xfrm>
            <a:off x="986500" y="2801375"/>
            <a:ext cx="7193700" cy="4995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grpSp>
        <p:nvGrpSpPr>
          <p:cNvPr id="123" name="Google Shape;123;p11"/>
          <p:cNvGrpSpPr/>
          <p:nvPr/>
        </p:nvGrpSpPr>
        <p:grpSpPr>
          <a:xfrm>
            <a:off x="7382770" y="3895475"/>
            <a:ext cx="1358447" cy="665575"/>
            <a:chOff x="7382770" y="3895475"/>
            <a:chExt cx="1358447" cy="665575"/>
          </a:xfrm>
        </p:grpSpPr>
        <p:cxnSp>
          <p:nvCxnSpPr>
            <p:cNvPr id="124" name="Google Shape;124;p11"/>
            <p:cNvCxnSpPr/>
            <p:nvPr/>
          </p:nvCxnSpPr>
          <p:spPr>
            <a:xfrm rot="10800000">
              <a:off x="7382770" y="4371150"/>
              <a:ext cx="977100" cy="0"/>
            </a:xfrm>
            <a:prstGeom prst="straightConnector1">
              <a:avLst/>
            </a:prstGeom>
            <a:noFill/>
            <a:ln w="19050" cap="flat" cmpd="sng">
              <a:solidFill>
                <a:schemeClr val="accent3"/>
              </a:solidFill>
              <a:prstDash val="solid"/>
              <a:round/>
              <a:headEnd type="none" w="med" len="med"/>
              <a:tailEnd type="none" w="med" len="med"/>
            </a:ln>
          </p:spPr>
        </p:cxnSp>
        <p:cxnSp>
          <p:nvCxnSpPr>
            <p:cNvPr id="125" name="Google Shape;125;p11"/>
            <p:cNvCxnSpPr/>
            <p:nvPr/>
          </p:nvCxnSpPr>
          <p:spPr>
            <a:xfrm rot="10800000">
              <a:off x="8548650" y="3895475"/>
              <a:ext cx="0" cy="296100"/>
            </a:xfrm>
            <a:prstGeom prst="straightConnector1">
              <a:avLst/>
            </a:prstGeom>
            <a:noFill/>
            <a:ln w="19050" cap="flat" cmpd="sng">
              <a:solidFill>
                <a:schemeClr val="accent3"/>
              </a:solidFill>
              <a:prstDash val="solid"/>
              <a:round/>
              <a:headEnd type="none" w="med" len="med"/>
              <a:tailEnd type="none" w="med" len="med"/>
            </a:ln>
          </p:spPr>
        </p:cxnSp>
        <p:sp>
          <p:nvSpPr>
            <p:cNvPr id="126" name="Google Shape;126;p11"/>
            <p:cNvSpPr/>
            <p:nvPr/>
          </p:nvSpPr>
          <p:spPr>
            <a:xfrm>
              <a:off x="8361417" y="4181250"/>
              <a:ext cx="379800" cy="37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 name="Google Shape;127;p11"/>
          <p:cNvGrpSpPr/>
          <p:nvPr/>
        </p:nvGrpSpPr>
        <p:grpSpPr>
          <a:xfrm>
            <a:off x="402775" y="573503"/>
            <a:ext cx="1358139" cy="674522"/>
            <a:chOff x="402775" y="573503"/>
            <a:chExt cx="1358139" cy="674522"/>
          </a:xfrm>
        </p:grpSpPr>
        <p:cxnSp>
          <p:nvCxnSpPr>
            <p:cNvPr id="128" name="Google Shape;128;p11"/>
            <p:cNvCxnSpPr/>
            <p:nvPr/>
          </p:nvCxnSpPr>
          <p:spPr>
            <a:xfrm>
              <a:off x="783814" y="772350"/>
              <a:ext cx="977100" cy="0"/>
            </a:xfrm>
            <a:prstGeom prst="straightConnector1">
              <a:avLst/>
            </a:prstGeom>
            <a:noFill/>
            <a:ln w="19050" cap="flat" cmpd="sng">
              <a:solidFill>
                <a:schemeClr val="accent3"/>
              </a:solidFill>
              <a:prstDash val="solid"/>
              <a:round/>
              <a:headEnd type="none" w="med" len="med"/>
              <a:tailEnd type="none" w="med" len="med"/>
            </a:ln>
          </p:spPr>
        </p:cxnSp>
        <p:cxnSp>
          <p:nvCxnSpPr>
            <p:cNvPr id="129" name="Google Shape;129;p11"/>
            <p:cNvCxnSpPr/>
            <p:nvPr/>
          </p:nvCxnSpPr>
          <p:spPr>
            <a:xfrm>
              <a:off x="595350" y="951925"/>
              <a:ext cx="0" cy="296100"/>
            </a:xfrm>
            <a:prstGeom prst="straightConnector1">
              <a:avLst/>
            </a:prstGeom>
            <a:noFill/>
            <a:ln w="19050" cap="flat" cmpd="sng">
              <a:solidFill>
                <a:schemeClr val="accent3"/>
              </a:solidFill>
              <a:prstDash val="solid"/>
              <a:round/>
              <a:headEnd type="none" w="med" len="med"/>
              <a:tailEnd type="none" w="med" len="med"/>
            </a:ln>
          </p:spPr>
        </p:cxnSp>
        <p:sp>
          <p:nvSpPr>
            <p:cNvPr id="130" name="Google Shape;130;p11"/>
            <p:cNvSpPr/>
            <p:nvPr/>
          </p:nvSpPr>
          <p:spPr>
            <a:xfrm>
              <a:off x="402775" y="573503"/>
              <a:ext cx="379800" cy="37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8963690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ig number">
  <p:cSld name="1_Big number">
    <p:bg>
      <p:bgPr>
        <a:solidFill>
          <a:schemeClr val="accent1"/>
        </a:solidFill>
        <a:effectLst/>
      </p:bgPr>
    </p:bg>
    <p:spTree>
      <p:nvGrpSpPr>
        <p:cNvPr id="1" name="Shape 118"/>
        <p:cNvGrpSpPr/>
        <p:nvPr/>
      </p:nvGrpSpPr>
      <p:grpSpPr>
        <a:xfrm>
          <a:off x="0" y="0"/>
          <a:ext cx="0" cy="0"/>
          <a:chOff x="0" y="0"/>
          <a:chExt cx="0" cy="0"/>
        </a:xfrm>
      </p:grpSpPr>
      <p:sp>
        <p:nvSpPr>
          <p:cNvPr id="119" name="Google Shape;119;p11"/>
          <p:cNvSpPr/>
          <p:nvPr/>
        </p:nvSpPr>
        <p:spPr>
          <a:xfrm>
            <a:off x="671550" y="848550"/>
            <a:ext cx="7800900" cy="3446400"/>
          </a:xfrm>
          <a:prstGeom prst="snip2DiagRect">
            <a:avLst>
              <a:gd name="adj1" fmla="val 0"/>
              <a:gd name="adj2" fmla="val 1666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10000"/>
              <a:buNone/>
              <a:defRPr sz="10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1" name="Google Shape;121;p11"/>
          <p:cNvSpPr txBox="1">
            <a:spLocks noGrp="1"/>
          </p:cNvSpPr>
          <p:nvPr>
            <p:ph type="body" idx="1"/>
          </p:nvPr>
        </p:nvSpPr>
        <p:spPr>
          <a:xfrm>
            <a:off x="986500" y="3152225"/>
            <a:ext cx="7170900" cy="9771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3"/>
              </a:buClr>
              <a:buSzPts val="1800"/>
              <a:buFont typeface="Courier Prime"/>
              <a:buChar char="●"/>
              <a:defRPr>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122" name="Google Shape;122;p11"/>
          <p:cNvSpPr txBox="1">
            <a:spLocks noGrp="1"/>
          </p:cNvSpPr>
          <p:nvPr>
            <p:ph type="title" idx="2"/>
          </p:nvPr>
        </p:nvSpPr>
        <p:spPr>
          <a:xfrm>
            <a:off x="986500" y="2801375"/>
            <a:ext cx="7193700" cy="4995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grpSp>
        <p:nvGrpSpPr>
          <p:cNvPr id="123" name="Google Shape;123;p11"/>
          <p:cNvGrpSpPr/>
          <p:nvPr/>
        </p:nvGrpSpPr>
        <p:grpSpPr>
          <a:xfrm>
            <a:off x="7382770" y="3895475"/>
            <a:ext cx="1358447" cy="665575"/>
            <a:chOff x="7382770" y="3895475"/>
            <a:chExt cx="1358447" cy="665575"/>
          </a:xfrm>
        </p:grpSpPr>
        <p:cxnSp>
          <p:nvCxnSpPr>
            <p:cNvPr id="124" name="Google Shape;124;p11"/>
            <p:cNvCxnSpPr/>
            <p:nvPr/>
          </p:nvCxnSpPr>
          <p:spPr>
            <a:xfrm rot="10800000">
              <a:off x="7382770" y="4371150"/>
              <a:ext cx="977100" cy="0"/>
            </a:xfrm>
            <a:prstGeom prst="straightConnector1">
              <a:avLst/>
            </a:prstGeom>
            <a:noFill/>
            <a:ln w="19050" cap="flat" cmpd="sng">
              <a:solidFill>
                <a:schemeClr val="accent3"/>
              </a:solidFill>
              <a:prstDash val="solid"/>
              <a:round/>
              <a:headEnd type="none" w="med" len="med"/>
              <a:tailEnd type="none" w="med" len="med"/>
            </a:ln>
          </p:spPr>
        </p:cxnSp>
        <p:cxnSp>
          <p:nvCxnSpPr>
            <p:cNvPr id="125" name="Google Shape;125;p11"/>
            <p:cNvCxnSpPr/>
            <p:nvPr/>
          </p:nvCxnSpPr>
          <p:spPr>
            <a:xfrm rot="10800000">
              <a:off x="8548650" y="3895475"/>
              <a:ext cx="0" cy="296100"/>
            </a:xfrm>
            <a:prstGeom prst="straightConnector1">
              <a:avLst/>
            </a:prstGeom>
            <a:noFill/>
            <a:ln w="19050" cap="flat" cmpd="sng">
              <a:solidFill>
                <a:schemeClr val="accent3"/>
              </a:solidFill>
              <a:prstDash val="solid"/>
              <a:round/>
              <a:headEnd type="none" w="med" len="med"/>
              <a:tailEnd type="none" w="med" len="med"/>
            </a:ln>
          </p:spPr>
        </p:cxnSp>
        <p:sp>
          <p:nvSpPr>
            <p:cNvPr id="126" name="Google Shape;126;p11"/>
            <p:cNvSpPr/>
            <p:nvPr/>
          </p:nvSpPr>
          <p:spPr>
            <a:xfrm>
              <a:off x="8361417" y="4181250"/>
              <a:ext cx="379800" cy="37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 name="Google Shape;127;p11"/>
          <p:cNvGrpSpPr/>
          <p:nvPr/>
        </p:nvGrpSpPr>
        <p:grpSpPr>
          <a:xfrm>
            <a:off x="402775" y="573503"/>
            <a:ext cx="1358139" cy="674522"/>
            <a:chOff x="402775" y="573503"/>
            <a:chExt cx="1358139" cy="674522"/>
          </a:xfrm>
        </p:grpSpPr>
        <p:cxnSp>
          <p:nvCxnSpPr>
            <p:cNvPr id="128" name="Google Shape;128;p11"/>
            <p:cNvCxnSpPr/>
            <p:nvPr/>
          </p:nvCxnSpPr>
          <p:spPr>
            <a:xfrm>
              <a:off x="783814" y="772350"/>
              <a:ext cx="977100" cy="0"/>
            </a:xfrm>
            <a:prstGeom prst="straightConnector1">
              <a:avLst/>
            </a:prstGeom>
            <a:noFill/>
            <a:ln w="19050" cap="flat" cmpd="sng">
              <a:solidFill>
                <a:schemeClr val="accent3"/>
              </a:solidFill>
              <a:prstDash val="solid"/>
              <a:round/>
              <a:headEnd type="none" w="med" len="med"/>
              <a:tailEnd type="none" w="med" len="med"/>
            </a:ln>
          </p:spPr>
        </p:cxnSp>
        <p:cxnSp>
          <p:nvCxnSpPr>
            <p:cNvPr id="129" name="Google Shape;129;p11"/>
            <p:cNvCxnSpPr/>
            <p:nvPr/>
          </p:nvCxnSpPr>
          <p:spPr>
            <a:xfrm>
              <a:off x="595350" y="951925"/>
              <a:ext cx="0" cy="296100"/>
            </a:xfrm>
            <a:prstGeom prst="straightConnector1">
              <a:avLst/>
            </a:prstGeom>
            <a:noFill/>
            <a:ln w="19050" cap="flat" cmpd="sng">
              <a:solidFill>
                <a:schemeClr val="accent3"/>
              </a:solidFill>
              <a:prstDash val="solid"/>
              <a:round/>
              <a:headEnd type="none" w="med" len="med"/>
              <a:tailEnd type="none" w="med" len="med"/>
            </a:ln>
          </p:spPr>
        </p:cxnSp>
        <p:sp>
          <p:nvSpPr>
            <p:cNvPr id="130" name="Google Shape;130;p11"/>
            <p:cNvSpPr/>
            <p:nvPr/>
          </p:nvSpPr>
          <p:spPr>
            <a:xfrm>
              <a:off x="402775" y="573503"/>
              <a:ext cx="379800" cy="37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6189381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ig number">
  <p:cSld name="1_Big number">
    <p:bg>
      <p:bgPr>
        <a:solidFill>
          <a:schemeClr val="accent1"/>
        </a:solidFill>
        <a:effectLst/>
      </p:bgPr>
    </p:bg>
    <p:spTree>
      <p:nvGrpSpPr>
        <p:cNvPr id="1" name="Shape 118"/>
        <p:cNvGrpSpPr/>
        <p:nvPr/>
      </p:nvGrpSpPr>
      <p:grpSpPr>
        <a:xfrm>
          <a:off x="0" y="0"/>
          <a:ext cx="0" cy="0"/>
          <a:chOff x="0" y="0"/>
          <a:chExt cx="0" cy="0"/>
        </a:xfrm>
      </p:grpSpPr>
      <p:sp>
        <p:nvSpPr>
          <p:cNvPr id="119" name="Google Shape;119;p11"/>
          <p:cNvSpPr/>
          <p:nvPr/>
        </p:nvSpPr>
        <p:spPr>
          <a:xfrm>
            <a:off x="671550" y="848550"/>
            <a:ext cx="7800900" cy="3446400"/>
          </a:xfrm>
          <a:prstGeom prst="snip2DiagRect">
            <a:avLst>
              <a:gd name="adj1" fmla="val 0"/>
              <a:gd name="adj2" fmla="val 1666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10000"/>
              <a:buNone/>
              <a:defRPr sz="10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1" name="Google Shape;121;p11"/>
          <p:cNvSpPr txBox="1">
            <a:spLocks noGrp="1"/>
          </p:cNvSpPr>
          <p:nvPr>
            <p:ph type="body" idx="1"/>
          </p:nvPr>
        </p:nvSpPr>
        <p:spPr>
          <a:xfrm>
            <a:off x="986500" y="3152225"/>
            <a:ext cx="7170900" cy="9771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3"/>
              </a:buClr>
              <a:buSzPts val="1800"/>
              <a:buFont typeface="Courier Prime"/>
              <a:buChar char="●"/>
              <a:defRPr>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122" name="Google Shape;122;p11"/>
          <p:cNvSpPr txBox="1">
            <a:spLocks noGrp="1"/>
          </p:cNvSpPr>
          <p:nvPr>
            <p:ph type="title" idx="2"/>
          </p:nvPr>
        </p:nvSpPr>
        <p:spPr>
          <a:xfrm>
            <a:off x="986500" y="2801375"/>
            <a:ext cx="7193700" cy="4995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grpSp>
        <p:nvGrpSpPr>
          <p:cNvPr id="123" name="Google Shape;123;p11"/>
          <p:cNvGrpSpPr/>
          <p:nvPr/>
        </p:nvGrpSpPr>
        <p:grpSpPr>
          <a:xfrm>
            <a:off x="7382770" y="3895475"/>
            <a:ext cx="1358447" cy="665575"/>
            <a:chOff x="7382770" y="3895475"/>
            <a:chExt cx="1358447" cy="665575"/>
          </a:xfrm>
        </p:grpSpPr>
        <p:cxnSp>
          <p:nvCxnSpPr>
            <p:cNvPr id="124" name="Google Shape;124;p11"/>
            <p:cNvCxnSpPr/>
            <p:nvPr/>
          </p:nvCxnSpPr>
          <p:spPr>
            <a:xfrm rot="10800000">
              <a:off x="7382770" y="4371150"/>
              <a:ext cx="977100" cy="0"/>
            </a:xfrm>
            <a:prstGeom prst="straightConnector1">
              <a:avLst/>
            </a:prstGeom>
            <a:noFill/>
            <a:ln w="19050" cap="flat" cmpd="sng">
              <a:solidFill>
                <a:schemeClr val="accent3"/>
              </a:solidFill>
              <a:prstDash val="solid"/>
              <a:round/>
              <a:headEnd type="none" w="med" len="med"/>
              <a:tailEnd type="none" w="med" len="med"/>
            </a:ln>
          </p:spPr>
        </p:cxnSp>
        <p:cxnSp>
          <p:nvCxnSpPr>
            <p:cNvPr id="125" name="Google Shape;125;p11"/>
            <p:cNvCxnSpPr/>
            <p:nvPr/>
          </p:nvCxnSpPr>
          <p:spPr>
            <a:xfrm rot="10800000">
              <a:off x="8548650" y="3895475"/>
              <a:ext cx="0" cy="296100"/>
            </a:xfrm>
            <a:prstGeom prst="straightConnector1">
              <a:avLst/>
            </a:prstGeom>
            <a:noFill/>
            <a:ln w="19050" cap="flat" cmpd="sng">
              <a:solidFill>
                <a:schemeClr val="accent3"/>
              </a:solidFill>
              <a:prstDash val="solid"/>
              <a:round/>
              <a:headEnd type="none" w="med" len="med"/>
              <a:tailEnd type="none" w="med" len="med"/>
            </a:ln>
          </p:spPr>
        </p:cxnSp>
        <p:sp>
          <p:nvSpPr>
            <p:cNvPr id="126" name="Google Shape;126;p11"/>
            <p:cNvSpPr/>
            <p:nvPr/>
          </p:nvSpPr>
          <p:spPr>
            <a:xfrm>
              <a:off x="8361417" y="4181250"/>
              <a:ext cx="379800" cy="37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 name="Google Shape;127;p11"/>
          <p:cNvGrpSpPr/>
          <p:nvPr/>
        </p:nvGrpSpPr>
        <p:grpSpPr>
          <a:xfrm>
            <a:off x="402775" y="573503"/>
            <a:ext cx="1358139" cy="674522"/>
            <a:chOff x="402775" y="573503"/>
            <a:chExt cx="1358139" cy="674522"/>
          </a:xfrm>
        </p:grpSpPr>
        <p:cxnSp>
          <p:nvCxnSpPr>
            <p:cNvPr id="128" name="Google Shape;128;p11"/>
            <p:cNvCxnSpPr/>
            <p:nvPr/>
          </p:nvCxnSpPr>
          <p:spPr>
            <a:xfrm>
              <a:off x="783814" y="772350"/>
              <a:ext cx="977100" cy="0"/>
            </a:xfrm>
            <a:prstGeom prst="straightConnector1">
              <a:avLst/>
            </a:prstGeom>
            <a:noFill/>
            <a:ln w="19050" cap="flat" cmpd="sng">
              <a:solidFill>
                <a:schemeClr val="accent3"/>
              </a:solidFill>
              <a:prstDash val="solid"/>
              <a:round/>
              <a:headEnd type="none" w="med" len="med"/>
              <a:tailEnd type="none" w="med" len="med"/>
            </a:ln>
          </p:spPr>
        </p:cxnSp>
        <p:cxnSp>
          <p:nvCxnSpPr>
            <p:cNvPr id="129" name="Google Shape;129;p11"/>
            <p:cNvCxnSpPr/>
            <p:nvPr/>
          </p:nvCxnSpPr>
          <p:spPr>
            <a:xfrm>
              <a:off x="595350" y="951925"/>
              <a:ext cx="0" cy="296100"/>
            </a:xfrm>
            <a:prstGeom prst="straightConnector1">
              <a:avLst/>
            </a:prstGeom>
            <a:noFill/>
            <a:ln w="19050" cap="flat" cmpd="sng">
              <a:solidFill>
                <a:schemeClr val="accent3"/>
              </a:solidFill>
              <a:prstDash val="solid"/>
              <a:round/>
              <a:headEnd type="none" w="med" len="med"/>
              <a:tailEnd type="none" w="med" len="med"/>
            </a:ln>
          </p:spPr>
        </p:cxnSp>
        <p:sp>
          <p:nvSpPr>
            <p:cNvPr id="130" name="Google Shape;130;p11"/>
            <p:cNvSpPr/>
            <p:nvPr/>
          </p:nvSpPr>
          <p:spPr>
            <a:xfrm>
              <a:off x="402775" y="573503"/>
              <a:ext cx="379800" cy="37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5967321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Tree>
    <p:extLst>
      <p:ext uri="{BB962C8B-B14F-4D97-AF65-F5344CB8AC3E}">
        <p14:creationId xmlns:p14="http://schemas.microsoft.com/office/powerpoint/2010/main" val="10104720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317901033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6"/>
        </a:solidFill>
        <a:effectLst/>
      </p:bgPr>
    </p:bg>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356217007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6"/>
        </a:solidFill>
        <a:effectLst/>
      </p:bgPr>
    </p:bg>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638700" y="597380"/>
            <a:ext cx="7866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100"/>
              <a:buNone/>
              <a:defRPr sz="3100">
                <a:solidFill>
                  <a:schemeClr val="accent1"/>
                </a:solidFill>
              </a:defRPr>
            </a:lvl2pPr>
            <a:lvl3pPr lvl="2" algn="ctr" rtl="0">
              <a:spcBef>
                <a:spcPts val="0"/>
              </a:spcBef>
              <a:spcAft>
                <a:spcPts val="0"/>
              </a:spcAft>
              <a:buClr>
                <a:schemeClr val="accent1"/>
              </a:buClr>
              <a:buSzPts val="3100"/>
              <a:buNone/>
              <a:defRPr sz="3100">
                <a:solidFill>
                  <a:schemeClr val="accent1"/>
                </a:solidFill>
              </a:defRPr>
            </a:lvl3pPr>
            <a:lvl4pPr lvl="3" algn="ctr" rtl="0">
              <a:spcBef>
                <a:spcPts val="0"/>
              </a:spcBef>
              <a:spcAft>
                <a:spcPts val="0"/>
              </a:spcAft>
              <a:buClr>
                <a:schemeClr val="accent1"/>
              </a:buClr>
              <a:buSzPts val="3100"/>
              <a:buNone/>
              <a:defRPr sz="3100">
                <a:solidFill>
                  <a:schemeClr val="accent1"/>
                </a:solidFill>
              </a:defRPr>
            </a:lvl4pPr>
            <a:lvl5pPr lvl="4" algn="ctr" rtl="0">
              <a:spcBef>
                <a:spcPts val="0"/>
              </a:spcBef>
              <a:spcAft>
                <a:spcPts val="0"/>
              </a:spcAft>
              <a:buClr>
                <a:schemeClr val="accent1"/>
              </a:buClr>
              <a:buSzPts val="3100"/>
              <a:buNone/>
              <a:defRPr sz="3100">
                <a:solidFill>
                  <a:schemeClr val="accent1"/>
                </a:solidFill>
              </a:defRPr>
            </a:lvl5pPr>
            <a:lvl6pPr lvl="5" algn="ctr" rtl="0">
              <a:spcBef>
                <a:spcPts val="0"/>
              </a:spcBef>
              <a:spcAft>
                <a:spcPts val="0"/>
              </a:spcAft>
              <a:buClr>
                <a:schemeClr val="accent1"/>
              </a:buClr>
              <a:buSzPts val="3100"/>
              <a:buNone/>
              <a:defRPr sz="3100">
                <a:solidFill>
                  <a:schemeClr val="accent1"/>
                </a:solidFill>
              </a:defRPr>
            </a:lvl6pPr>
            <a:lvl7pPr lvl="6" algn="ctr" rtl="0">
              <a:spcBef>
                <a:spcPts val="0"/>
              </a:spcBef>
              <a:spcAft>
                <a:spcPts val="0"/>
              </a:spcAft>
              <a:buClr>
                <a:schemeClr val="accent1"/>
              </a:buClr>
              <a:buSzPts val="3100"/>
              <a:buNone/>
              <a:defRPr sz="3100">
                <a:solidFill>
                  <a:schemeClr val="accent1"/>
                </a:solidFill>
              </a:defRPr>
            </a:lvl7pPr>
            <a:lvl8pPr lvl="7" algn="ctr" rtl="0">
              <a:spcBef>
                <a:spcPts val="0"/>
              </a:spcBef>
              <a:spcAft>
                <a:spcPts val="0"/>
              </a:spcAft>
              <a:buClr>
                <a:schemeClr val="accent1"/>
              </a:buClr>
              <a:buSzPts val="3100"/>
              <a:buNone/>
              <a:defRPr sz="3100">
                <a:solidFill>
                  <a:schemeClr val="accent1"/>
                </a:solidFill>
              </a:defRPr>
            </a:lvl8pPr>
            <a:lvl9pPr lvl="8" algn="ctr" rtl="0">
              <a:spcBef>
                <a:spcPts val="0"/>
              </a:spcBef>
              <a:spcAft>
                <a:spcPts val="0"/>
              </a:spcAft>
              <a:buClr>
                <a:schemeClr val="accent1"/>
              </a:buClr>
              <a:buSzPts val="3100"/>
              <a:buNone/>
              <a:defRPr sz="3100">
                <a:solidFill>
                  <a:schemeClr val="accent1"/>
                </a:solidFill>
              </a:defRPr>
            </a:lvl9pPr>
          </a:lstStyle>
          <a:p>
            <a:endParaRPr/>
          </a:p>
        </p:txBody>
      </p:sp>
      <p:sp>
        <p:nvSpPr>
          <p:cNvPr id="136" name="Google Shape;136;p15"/>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7" name="Google Shape;137;p15"/>
          <p:cNvGrpSpPr/>
          <p:nvPr/>
        </p:nvGrpSpPr>
        <p:grpSpPr>
          <a:xfrm flipH="1">
            <a:off x="8606426" y="111885"/>
            <a:ext cx="436701" cy="436652"/>
            <a:chOff x="189638" y="194212"/>
            <a:chExt cx="1170153" cy="1170022"/>
          </a:xfrm>
        </p:grpSpPr>
        <p:sp>
          <p:nvSpPr>
            <p:cNvPr id="138" name="Google Shape;138;p15"/>
            <p:cNvSpPr/>
            <p:nvPr/>
          </p:nvSpPr>
          <p:spPr>
            <a:xfrm rot="5400000">
              <a:off x="316088" y="320534"/>
              <a:ext cx="754800" cy="754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15"/>
            <p:cNvSpPr/>
            <p:nvPr/>
          </p:nvSpPr>
          <p:spPr>
            <a:xfrm rot="-5400000" flipH="1">
              <a:off x="189638" y="194212"/>
              <a:ext cx="754800" cy="75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
          <p:nvSpPr>
            <p:cNvPr id="140" name="Google Shape;140;p15"/>
            <p:cNvSpPr/>
            <p:nvPr/>
          </p:nvSpPr>
          <p:spPr>
            <a:xfrm rot="-5400000" flipH="1">
              <a:off x="1147091" y="1151533"/>
              <a:ext cx="212700" cy="212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grpSp>
      <p:grpSp>
        <p:nvGrpSpPr>
          <p:cNvPr id="141" name="Google Shape;141;p15"/>
          <p:cNvGrpSpPr/>
          <p:nvPr/>
        </p:nvGrpSpPr>
        <p:grpSpPr>
          <a:xfrm rot="5400000">
            <a:off x="-134071" y="4640359"/>
            <a:ext cx="652248" cy="387258"/>
            <a:chOff x="7974883" y="3893922"/>
            <a:chExt cx="996864" cy="591866"/>
          </a:xfrm>
        </p:grpSpPr>
        <p:grpSp>
          <p:nvGrpSpPr>
            <p:cNvPr id="142" name="Google Shape;142;p15"/>
            <p:cNvGrpSpPr/>
            <p:nvPr/>
          </p:nvGrpSpPr>
          <p:grpSpPr>
            <a:xfrm>
              <a:off x="8096559" y="3915279"/>
              <a:ext cx="875188" cy="570509"/>
              <a:chOff x="7704383" y="3682191"/>
              <a:chExt cx="1063800" cy="599400"/>
            </a:xfrm>
          </p:grpSpPr>
          <p:cxnSp>
            <p:nvCxnSpPr>
              <p:cNvPr id="143" name="Google Shape;143;p15"/>
              <p:cNvCxnSpPr/>
              <p:nvPr/>
            </p:nvCxnSpPr>
            <p:spPr>
              <a:xfrm rot="5400000">
                <a:off x="7405016" y="3981891"/>
                <a:ext cx="599400" cy="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15"/>
              <p:cNvCxnSpPr/>
              <p:nvPr/>
            </p:nvCxnSpPr>
            <p:spPr>
              <a:xfrm>
                <a:off x="8236283" y="3243318"/>
                <a:ext cx="0" cy="1063800"/>
              </a:xfrm>
              <a:prstGeom prst="straightConnector1">
                <a:avLst/>
              </a:prstGeom>
              <a:noFill/>
              <a:ln w="9525" cap="flat" cmpd="sng">
                <a:solidFill>
                  <a:schemeClr val="dk2"/>
                </a:solidFill>
                <a:prstDash val="solid"/>
                <a:round/>
                <a:headEnd type="none" w="med" len="med"/>
                <a:tailEnd type="none" w="med" len="med"/>
              </a:ln>
            </p:spPr>
          </p:cxnSp>
        </p:grpSp>
        <p:sp>
          <p:nvSpPr>
            <p:cNvPr id="145" name="Google Shape;145;p15"/>
            <p:cNvSpPr/>
            <p:nvPr/>
          </p:nvSpPr>
          <p:spPr>
            <a:xfrm rot="10800000">
              <a:off x="7974883" y="3893922"/>
              <a:ext cx="242100" cy="223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802703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6"/>
        </a:solidFill>
        <a:effectLst/>
      </p:bgPr>
    </p:bg>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638700" y="599166"/>
            <a:ext cx="7866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100"/>
              <a:buNone/>
              <a:defRPr sz="3100">
                <a:solidFill>
                  <a:schemeClr val="accent1"/>
                </a:solidFill>
              </a:defRPr>
            </a:lvl2pPr>
            <a:lvl3pPr lvl="2" algn="ctr" rtl="0">
              <a:spcBef>
                <a:spcPts val="0"/>
              </a:spcBef>
              <a:spcAft>
                <a:spcPts val="0"/>
              </a:spcAft>
              <a:buClr>
                <a:schemeClr val="accent1"/>
              </a:buClr>
              <a:buSzPts val="3100"/>
              <a:buNone/>
              <a:defRPr sz="3100">
                <a:solidFill>
                  <a:schemeClr val="accent1"/>
                </a:solidFill>
              </a:defRPr>
            </a:lvl3pPr>
            <a:lvl4pPr lvl="3" algn="ctr" rtl="0">
              <a:spcBef>
                <a:spcPts val="0"/>
              </a:spcBef>
              <a:spcAft>
                <a:spcPts val="0"/>
              </a:spcAft>
              <a:buClr>
                <a:schemeClr val="accent1"/>
              </a:buClr>
              <a:buSzPts val="3100"/>
              <a:buNone/>
              <a:defRPr sz="3100">
                <a:solidFill>
                  <a:schemeClr val="accent1"/>
                </a:solidFill>
              </a:defRPr>
            </a:lvl4pPr>
            <a:lvl5pPr lvl="4" algn="ctr" rtl="0">
              <a:spcBef>
                <a:spcPts val="0"/>
              </a:spcBef>
              <a:spcAft>
                <a:spcPts val="0"/>
              </a:spcAft>
              <a:buClr>
                <a:schemeClr val="accent1"/>
              </a:buClr>
              <a:buSzPts val="3100"/>
              <a:buNone/>
              <a:defRPr sz="3100">
                <a:solidFill>
                  <a:schemeClr val="accent1"/>
                </a:solidFill>
              </a:defRPr>
            </a:lvl5pPr>
            <a:lvl6pPr lvl="5" algn="ctr" rtl="0">
              <a:spcBef>
                <a:spcPts val="0"/>
              </a:spcBef>
              <a:spcAft>
                <a:spcPts val="0"/>
              </a:spcAft>
              <a:buClr>
                <a:schemeClr val="accent1"/>
              </a:buClr>
              <a:buSzPts val="3100"/>
              <a:buNone/>
              <a:defRPr sz="3100">
                <a:solidFill>
                  <a:schemeClr val="accent1"/>
                </a:solidFill>
              </a:defRPr>
            </a:lvl6pPr>
            <a:lvl7pPr lvl="6" algn="ctr" rtl="0">
              <a:spcBef>
                <a:spcPts val="0"/>
              </a:spcBef>
              <a:spcAft>
                <a:spcPts val="0"/>
              </a:spcAft>
              <a:buClr>
                <a:schemeClr val="accent1"/>
              </a:buClr>
              <a:buSzPts val="3100"/>
              <a:buNone/>
              <a:defRPr sz="3100">
                <a:solidFill>
                  <a:schemeClr val="accent1"/>
                </a:solidFill>
              </a:defRPr>
            </a:lvl7pPr>
            <a:lvl8pPr lvl="7" algn="ctr" rtl="0">
              <a:spcBef>
                <a:spcPts val="0"/>
              </a:spcBef>
              <a:spcAft>
                <a:spcPts val="0"/>
              </a:spcAft>
              <a:buClr>
                <a:schemeClr val="accent1"/>
              </a:buClr>
              <a:buSzPts val="3100"/>
              <a:buNone/>
              <a:defRPr sz="3100">
                <a:solidFill>
                  <a:schemeClr val="accent1"/>
                </a:solidFill>
              </a:defRPr>
            </a:lvl8pPr>
            <a:lvl9pPr lvl="8" algn="ctr" rtl="0">
              <a:spcBef>
                <a:spcPts val="0"/>
              </a:spcBef>
              <a:spcAft>
                <a:spcPts val="0"/>
              </a:spcAft>
              <a:buClr>
                <a:schemeClr val="accent1"/>
              </a:buClr>
              <a:buSzPts val="3100"/>
              <a:buNone/>
              <a:defRPr sz="3100">
                <a:solidFill>
                  <a:schemeClr val="accent1"/>
                </a:solidFill>
              </a:defRPr>
            </a:lvl9pPr>
          </a:lstStyle>
          <a:p>
            <a:endParaRPr/>
          </a:p>
        </p:txBody>
      </p:sp>
      <p:grpSp>
        <p:nvGrpSpPr>
          <p:cNvPr id="148" name="Google Shape;148;p16"/>
          <p:cNvGrpSpPr/>
          <p:nvPr/>
        </p:nvGrpSpPr>
        <p:grpSpPr>
          <a:xfrm rot="10800000">
            <a:off x="138918" y="4570302"/>
            <a:ext cx="416677" cy="419979"/>
            <a:chOff x="8529659" y="152390"/>
            <a:chExt cx="461948" cy="465557"/>
          </a:xfrm>
        </p:grpSpPr>
        <p:grpSp>
          <p:nvGrpSpPr>
            <p:cNvPr id="149" name="Google Shape;149;p16"/>
            <p:cNvGrpSpPr/>
            <p:nvPr/>
          </p:nvGrpSpPr>
          <p:grpSpPr>
            <a:xfrm>
              <a:off x="8582007" y="152390"/>
              <a:ext cx="409600" cy="409600"/>
              <a:chOff x="189698" y="4451825"/>
              <a:chExt cx="531602" cy="531603"/>
            </a:xfrm>
          </p:grpSpPr>
          <p:sp>
            <p:nvSpPr>
              <p:cNvPr id="150" name="Google Shape;150;p16"/>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6"/>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152;p16"/>
            <p:cNvSpPr/>
            <p:nvPr/>
          </p:nvSpPr>
          <p:spPr>
            <a:xfrm rot="5400000" flipH="1">
              <a:off x="8525459" y="507847"/>
              <a:ext cx="114300" cy="105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153;p16"/>
          <p:cNvGrpSpPr/>
          <p:nvPr/>
        </p:nvGrpSpPr>
        <p:grpSpPr>
          <a:xfrm rot="5400000" flipH="1">
            <a:off x="8431246" y="4459222"/>
            <a:ext cx="720168" cy="705353"/>
            <a:chOff x="-6289" y="-3"/>
            <a:chExt cx="720168" cy="705353"/>
          </a:xfrm>
        </p:grpSpPr>
        <p:grpSp>
          <p:nvGrpSpPr>
            <p:cNvPr id="154" name="Google Shape;154;p16"/>
            <p:cNvGrpSpPr/>
            <p:nvPr/>
          </p:nvGrpSpPr>
          <p:grpSpPr>
            <a:xfrm>
              <a:off x="-6289" y="-3"/>
              <a:ext cx="418800" cy="414300"/>
              <a:chOff x="-6289" y="-3"/>
              <a:chExt cx="418800" cy="414300"/>
            </a:xfrm>
          </p:grpSpPr>
          <p:cxnSp>
            <p:nvCxnSpPr>
              <p:cNvPr id="155" name="Google Shape;155;p16"/>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16"/>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157" name="Google Shape;157;p16"/>
            <p:cNvGrpSpPr/>
            <p:nvPr/>
          </p:nvGrpSpPr>
          <p:grpSpPr>
            <a:xfrm rot="10800000" flipH="1">
              <a:off x="277235" y="254399"/>
              <a:ext cx="436644" cy="450951"/>
              <a:chOff x="8517710" y="4278047"/>
              <a:chExt cx="436644" cy="450951"/>
            </a:xfrm>
          </p:grpSpPr>
          <p:sp>
            <p:nvSpPr>
              <p:cNvPr id="158" name="Google Shape;158;p16"/>
              <p:cNvSpPr/>
              <p:nvPr/>
            </p:nvSpPr>
            <p:spPr>
              <a:xfrm rot="-5400000">
                <a:off x="8506310" y="4433498"/>
                <a:ext cx="306900" cy="28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11646523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160"/>
        <p:cNvGrpSpPr/>
        <p:nvPr/>
      </p:nvGrpSpPr>
      <p:grpSpPr>
        <a:xfrm>
          <a:off x="0" y="0"/>
          <a:ext cx="0" cy="0"/>
          <a:chOff x="0" y="0"/>
          <a:chExt cx="0" cy="0"/>
        </a:xfrm>
      </p:grpSpPr>
      <p:grpSp>
        <p:nvGrpSpPr>
          <p:cNvPr id="161" name="Google Shape;161;p17"/>
          <p:cNvGrpSpPr/>
          <p:nvPr/>
        </p:nvGrpSpPr>
        <p:grpSpPr>
          <a:xfrm>
            <a:off x="5958914" y="2982116"/>
            <a:ext cx="2189475" cy="1683950"/>
            <a:chOff x="5958914" y="2982116"/>
            <a:chExt cx="2189475" cy="1683950"/>
          </a:xfrm>
        </p:grpSpPr>
        <p:sp>
          <p:nvSpPr>
            <p:cNvPr id="162" name="Google Shape;162;p17"/>
            <p:cNvSpPr/>
            <p:nvPr/>
          </p:nvSpPr>
          <p:spPr>
            <a:xfrm>
              <a:off x="5958914" y="2982116"/>
              <a:ext cx="1982700" cy="1505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7"/>
            <p:cNvSpPr/>
            <p:nvPr/>
          </p:nvSpPr>
          <p:spPr>
            <a:xfrm>
              <a:off x="7843889" y="4384366"/>
              <a:ext cx="304500" cy="281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4" name="Google Shape;164;p17"/>
          <p:cNvSpPr/>
          <p:nvPr/>
        </p:nvSpPr>
        <p:spPr>
          <a:xfrm>
            <a:off x="1313450" y="809425"/>
            <a:ext cx="6477300" cy="35247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7"/>
          <p:cNvSpPr txBox="1">
            <a:spLocks noGrp="1"/>
          </p:cNvSpPr>
          <p:nvPr>
            <p:ph type="title"/>
          </p:nvPr>
        </p:nvSpPr>
        <p:spPr>
          <a:xfrm>
            <a:off x="1739100" y="1292575"/>
            <a:ext cx="5665800" cy="216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CC6461"/>
              </a:buClr>
              <a:buSzPts val="3200"/>
              <a:buFont typeface="Montserrat SemiBold"/>
              <a:buNone/>
              <a:defRPr sz="2800">
                <a:solidFill>
                  <a:srgbClr val="CC6461"/>
                </a:solidFill>
                <a:latin typeface="Montserrat SemiBold"/>
                <a:ea typeface="Montserrat SemiBold"/>
                <a:cs typeface="Montserrat SemiBold"/>
                <a:sym typeface="Montserrat SemiBold"/>
              </a:defRPr>
            </a:lvl1pPr>
            <a:lvl2pPr lvl="1" algn="ctr" rtl="0">
              <a:spcBef>
                <a:spcPts val="0"/>
              </a:spcBef>
              <a:spcAft>
                <a:spcPts val="0"/>
              </a:spcAft>
              <a:buClr>
                <a:srgbClr val="CC6461"/>
              </a:buClr>
              <a:buSzPts val="2800"/>
              <a:buNone/>
              <a:defRPr sz="2800">
                <a:solidFill>
                  <a:srgbClr val="CC6461"/>
                </a:solidFill>
              </a:defRPr>
            </a:lvl2pPr>
            <a:lvl3pPr lvl="2" algn="ctr" rtl="0">
              <a:spcBef>
                <a:spcPts val="0"/>
              </a:spcBef>
              <a:spcAft>
                <a:spcPts val="0"/>
              </a:spcAft>
              <a:buClr>
                <a:srgbClr val="CC6461"/>
              </a:buClr>
              <a:buSzPts val="2800"/>
              <a:buNone/>
              <a:defRPr sz="2800">
                <a:solidFill>
                  <a:srgbClr val="CC6461"/>
                </a:solidFill>
              </a:defRPr>
            </a:lvl3pPr>
            <a:lvl4pPr lvl="3" algn="ctr" rtl="0">
              <a:spcBef>
                <a:spcPts val="0"/>
              </a:spcBef>
              <a:spcAft>
                <a:spcPts val="0"/>
              </a:spcAft>
              <a:buClr>
                <a:srgbClr val="CC6461"/>
              </a:buClr>
              <a:buSzPts val="2800"/>
              <a:buNone/>
              <a:defRPr sz="2800">
                <a:solidFill>
                  <a:srgbClr val="CC6461"/>
                </a:solidFill>
              </a:defRPr>
            </a:lvl4pPr>
            <a:lvl5pPr lvl="4" algn="ctr" rtl="0">
              <a:spcBef>
                <a:spcPts val="0"/>
              </a:spcBef>
              <a:spcAft>
                <a:spcPts val="0"/>
              </a:spcAft>
              <a:buClr>
                <a:srgbClr val="CC6461"/>
              </a:buClr>
              <a:buSzPts val="2800"/>
              <a:buNone/>
              <a:defRPr sz="2800">
                <a:solidFill>
                  <a:srgbClr val="CC6461"/>
                </a:solidFill>
              </a:defRPr>
            </a:lvl5pPr>
            <a:lvl6pPr lvl="5" algn="ctr" rtl="0">
              <a:spcBef>
                <a:spcPts val="0"/>
              </a:spcBef>
              <a:spcAft>
                <a:spcPts val="0"/>
              </a:spcAft>
              <a:buClr>
                <a:srgbClr val="CC6461"/>
              </a:buClr>
              <a:buSzPts val="2800"/>
              <a:buNone/>
              <a:defRPr sz="2800">
                <a:solidFill>
                  <a:srgbClr val="CC6461"/>
                </a:solidFill>
              </a:defRPr>
            </a:lvl6pPr>
            <a:lvl7pPr lvl="6" algn="ctr" rtl="0">
              <a:spcBef>
                <a:spcPts val="0"/>
              </a:spcBef>
              <a:spcAft>
                <a:spcPts val="0"/>
              </a:spcAft>
              <a:buClr>
                <a:srgbClr val="CC6461"/>
              </a:buClr>
              <a:buSzPts val="2800"/>
              <a:buNone/>
              <a:defRPr sz="2800">
                <a:solidFill>
                  <a:srgbClr val="CC6461"/>
                </a:solidFill>
              </a:defRPr>
            </a:lvl7pPr>
            <a:lvl8pPr lvl="7" algn="ctr" rtl="0">
              <a:spcBef>
                <a:spcPts val="0"/>
              </a:spcBef>
              <a:spcAft>
                <a:spcPts val="0"/>
              </a:spcAft>
              <a:buClr>
                <a:srgbClr val="CC6461"/>
              </a:buClr>
              <a:buSzPts val="2800"/>
              <a:buNone/>
              <a:defRPr sz="2800">
                <a:solidFill>
                  <a:srgbClr val="CC6461"/>
                </a:solidFill>
              </a:defRPr>
            </a:lvl8pPr>
            <a:lvl9pPr lvl="8" algn="ctr" rtl="0">
              <a:spcBef>
                <a:spcPts val="0"/>
              </a:spcBef>
              <a:spcAft>
                <a:spcPts val="0"/>
              </a:spcAft>
              <a:buClr>
                <a:srgbClr val="CC6461"/>
              </a:buClr>
              <a:buSzPts val="2800"/>
              <a:buNone/>
              <a:defRPr sz="2800">
                <a:solidFill>
                  <a:srgbClr val="CC6461"/>
                </a:solidFill>
              </a:defRPr>
            </a:lvl9pPr>
          </a:lstStyle>
          <a:p>
            <a:endParaRPr/>
          </a:p>
        </p:txBody>
      </p:sp>
      <p:sp>
        <p:nvSpPr>
          <p:cNvPr id="166" name="Google Shape;166;p17"/>
          <p:cNvSpPr txBox="1">
            <a:spLocks noGrp="1"/>
          </p:cNvSpPr>
          <p:nvPr>
            <p:ph type="title" idx="2"/>
          </p:nvPr>
        </p:nvSpPr>
        <p:spPr>
          <a:xfrm>
            <a:off x="2017250" y="3395400"/>
            <a:ext cx="5109600" cy="756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1400"/>
              <a:buFont typeface="Courier Prime"/>
              <a:buNone/>
              <a:defRPr sz="1900">
                <a:solidFill>
                  <a:srgbClr val="666666"/>
                </a:solidFill>
                <a:latin typeface="Courier Prime"/>
                <a:ea typeface="Courier Prime"/>
                <a:cs typeface="Courier Prime"/>
                <a:sym typeface="Courier Prime"/>
              </a:defRPr>
            </a:lvl1pPr>
            <a:lvl2pPr lvl="1"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2pPr>
            <a:lvl3pPr lvl="2"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3pPr>
            <a:lvl4pPr lvl="3"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4pPr>
            <a:lvl5pPr lvl="4"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5pPr>
            <a:lvl6pPr lvl="5"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6pPr>
            <a:lvl7pPr lvl="6"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7pPr>
            <a:lvl8pPr lvl="7"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8pPr>
            <a:lvl9pPr lvl="8"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341323612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6"/>
        </a:solidFill>
        <a:effectLst/>
      </p:bgPr>
    </p:bg>
    <p:spTree>
      <p:nvGrpSpPr>
        <p:cNvPr id="1" name="Shape 167"/>
        <p:cNvGrpSpPr/>
        <p:nvPr/>
      </p:nvGrpSpPr>
      <p:grpSpPr>
        <a:xfrm>
          <a:off x="0" y="0"/>
          <a:ext cx="0" cy="0"/>
          <a:chOff x="0" y="0"/>
          <a:chExt cx="0" cy="0"/>
        </a:xfrm>
      </p:grpSpPr>
      <p:grpSp>
        <p:nvGrpSpPr>
          <p:cNvPr id="168" name="Google Shape;168;p18"/>
          <p:cNvGrpSpPr/>
          <p:nvPr/>
        </p:nvGrpSpPr>
        <p:grpSpPr>
          <a:xfrm>
            <a:off x="-6289" y="-3"/>
            <a:ext cx="720168" cy="705353"/>
            <a:chOff x="-6289" y="-3"/>
            <a:chExt cx="720168" cy="705353"/>
          </a:xfrm>
        </p:grpSpPr>
        <p:grpSp>
          <p:nvGrpSpPr>
            <p:cNvPr id="169" name="Google Shape;169;p18"/>
            <p:cNvGrpSpPr/>
            <p:nvPr/>
          </p:nvGrpSpPr>
          <p:grpSpPr>
            <a:xfrm>
              <a:off x="-6289" y="-3"/>
              <a:ext cx="418800" cy="414300"/>
              <a:chOff x="-6289" y="-3"/>
              <a:chExt cx="418800" cy="414300"/>
            </a:xfrm>
          </p:grpSpPr>
          <p:cxnSp>
            <p:nvCxnSpPr>
              <p:cNvPr id="170" name="Google Shape;170;p18"/>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8"/>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172" name="Google Shape;172;p18"/>
            <p:cNvGrpSpPr/>
            <p:nvPr/>
          </p:nvGrpSpPr>
          <p:grpSpPr>
            <a:xfrm rot="10800000" flipH="1">
              <a:off x="277235" y="254399"/>
              <a:ext cx="436644" cy="450951"/>
              <a:chOff x="8517710" y="4278047"/>
              <a:chExt cx="436644" cy="450951"/>
            </a:xfrm>
          </p:grpSpPr>
          <p:sp>
            <p:nvSpPr>
              <p:cNvPr id="173" name="Google Shape;173;p18"/>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8"/>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5" name="Google Shape;175;p18"/>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8"/>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sp>
        <p:nvSpPr>
          <p:cNvPr id="177" name="Google Shape;177;p18"/>
          <p:cNvSpPr txBox="1">
            <a:spLocks noGrp="1"/>
          </p:cNvSpPr>
          <p:nvPr>
            <p:ph type="subTitle" idx="1"/>
          </p:nvPr>
        </p:nvSpPr>
        <p:spPr>
          <a:xfrm>
            <a:off x="3266706"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8" name="Google Shape;178;p18"/>
          <p:cNvSpPr txBox="1">
            <a:spLocks noGrp="1"/>
          </p:cNvSpPr>
          <p:nvPr>
            <p:ph type="subTitle" idx="2"/>
          </p:nvPr>
        </p:nvSpPr>
        <p:spPr>
          <a:xfrm>
            <a:off x="537589"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9" name="Google Shape;179;p18"/>
          <p:cNvSpPr txBox="1">
            <a:spLocks noGrp="1"/>
          </p:cNvSpPr>
          <p:nvPr>
            <p:ph type="subTitle" idx="3"/>
          </p:nvPr>
        </p:nvSpPr>
        <p:spPr>
          <a:xfrm>
            <a:off x="5995824"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80" name="Google Shape;180;p18"/>
          <p:cNvSpPr txBox="1">
            <a:spLocks noGrp="1"/>
          </p:cNvSpPr>
          <p:nvPr>
            <p:ph type="subTitle" idx="4"/>
          </p:nvPr>
        </p:nvSpPr>
        <p:spPr>
          <a:xfrm>
            <a:off x="537700" y="2689450"/>
            <a:ext cx="2610600" cy="1074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181" name="Google Shape;181;p18"/>
          <p:cNvSpPr txBox="1">
            <a:spLocks noGrp="1"/>
          </p:cNvSpPr>
          <p:nvPr>
            <p:ph type="subTitle" idx="5"/>
          </p:nvPr>
        </p:nvSpPr>
        <p:spPr>
          <a:xfrm>
            <a:off x="3266713"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182" name="Google Shape;182;p18"/>
          <p:cNvSpPr txBox="1">
            <a:spLocks noGrp="1"/>
          </p:cNvSpPr>
          <p:nvPr>
            <p:ph type="subTitle" idx="6"/>
          </p:nvPr>
        </p:nvSpPr>
        <p:spPr>
          <a:xfrm>
            <a:off x="5995738"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183" name="Google Shape;183;p18"/>
          <p:cNvGrpSpPr/>
          <p:nvPr/>
        </p:nvGrpSpPr>
        <p:grpSpPr>
          <a:xfrm>
            <a:off x="8328223" y="4451825"/>
            <a:ext cx="531602" cy="531603"/>
            <a:chOff x="189698" y="4451825"/>
            <a:chExt cx="531602" cy="531603"/>
          </a:xfrm>
        </p:grpSpPr>
        <p:sp>
          <p:nvSpPr>
            <p:cNvPr id="184" name="Google Shape;184;p18"/>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18"/>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121116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50"/>
        <p:cNvGrpSpPr/>
        <p:nvPr/>
      </p:nvGrpSpPr>
      <p:grpSpPr>
        <a:xfrm>
          <a:off x="0" y="0"/>
          <a:ext cx="0" cy="0"/>
          <a:chOff x="0" y="0"/>
          <a:chExt cx="0" cy="0"/>
        </a:xfrm>
      </p:grpSpPr>
      <p:sp>
        <p:nvSpPr>
          <p:cNvPr id="51" name="Google Shape;51;p5"/>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2800"/>
              <a:buNone/>
              <a:defRPr>
                <a:solidFill>
                  <a:schemeClr val="accent1"/>
                </a:solidFill>
              </a:defRPr>
            </a:lvl2pPr>
            <a:lvl3pPr lvl="2" algn="ctr">
              <a:spcBef>
                <a:spcPts val="0"/>
              </a:spcBef>
              <a:spcAft>
                <a:spcPts val="0"/>
              </a:spcAft>
              <a:buClr>
                <a:schemeClr val="accent1"/>
              </a:buClr>
              <a:buSzPts val="2800"/>
              <a:buNone/>
              <a:defRPr>
                <a:solidFill>
                  <a:schemeClr val="accent1"/>
                </a:solidFill>
              </a:defRPr>
            </a:lvl3pPr>
            <a:lvl4pPr lvl="3" algn="ctr">
              <a:spcBef>
                <a:spcPts val="0"/>
              </a:spcBef>
              <a:spcAft>
                <a:spcPts val="0"/>
              </a:spcAft>
              <a:buClr>
                <a:schemeClr val="accent1"/>
              </a:buClr>
              <a:buSzPts val="2800"/>
              <a:buNone/>
              <a:defRPr>
                <a:solidFill>
                  <a:schemeClr val="accent1"/>
                </a:solidFill>
              </a:defRPr>
            </a:lvl4pPr>
            <a:lvl5pPr lvl="4" algn="ctr">
              <a:spcBef>
                <a:spcPts val="0"/>
              </a:spcBef>
              <a:spcAft>
                <a:spcPts val="0"/>
              </a:spcAft>
              <a:buClr>
                <a:schemeClr val="accent1"/>
              </a:buClr>
              <a:buSzPts val="2800"/>
              <a:buNone/>
              <a:defRPr>
                <a:solidFill>
                  <a:schemeClr val="accent1"/>
                </a:solidFill>
              </a:defRPr>
            </a:lvl5pPr>
            <a:lvl6pPr lvl="5" algn="ctr">
              <a:spcBef>
                <a:spcPts val="0"/>
              </a:spcBef>
              <a:spcAft>
                <a:spcPts val="0"/>
              </a:spcAft>
              <a:buClr>
                <a:schemeClr val="accent1"/>
              </a:buClr>
              <a:buSzPts val="2800"/>
              <a:buNone/>
              <a:defRPr>
                <a:solidFill>
                  <a:schemeClr val="accent1"/>
                </a:solidFill>
              </a:defRPr>
            </a:lvl6pPr>
            <a:lvl7pPr lvl="6" algn="ctr">
              <a:spcBef>
                <a:spcPts val="0"/>
              </a:spcBef>
              <a:spcAft>
                <a:spcPts val="0"/>
              </a:spcAft>
              <a:buClr>
                <a:schemeClr val="accent1"/>
              </a:buClr>
              <a:buSzPts val="2800"/>
              <a:buNone/>
              <a:defRPr>
                <a:solidFill>
                  <a:schemeClr val="accent1"/>
                </a:solidFill>
              </a:defRPr>
            </a:lvl7pPr>
            <a:lvl8pPr lvl="7" algn="ctr">
              <a:spcBef>
                <a:spcPts val="0"/>
              </a:spcBef>
              <a:spcAft>
                <a:spcPts val="0"/>
              </a:spcAft>
              <a:buClr>
                <a:schemeClr val="accent1"/>
              </a:buClr>
              <a:buSzPts val="2800"/>
              <a:buNone/>
              <a:defRPr>
                <a:solidFill>
                  <a:schemeClr val="accent1"/>
                </a:solidFill>
              </a:defRPr>
            </a:lvl8pPr>
            <a:lvl9pPr lvl="8" algn="ctr">
              <a:spcBef>
                <a:spcPts val="0"/>
              </a:spcBef>
              <a:spcAft>
                <a:spcPts val="0"/>
              </a:spcAft>
              <a:buClr>
                <a:schemeClr val="accent1"/>
              </a:buClr>
              <a:buSzPts val="2800"/>
              <a:buNone/>
              <a:defRPr>
                <a:solidFill>
                  <a:schemeClr val="accent1"/>
                </a:solidFill>
              </a:defRPr>
            </a:lvl9pPr>
          </a:lstStyle>
          <a:p>
            <a:endParaRPr/>
          </a:p>
        </p:txBody>
      </p:sp>
      <p:sp>
        <p:nvSpPr>
          <p:cNvPr id="53" name="Google Shape;53;p5"/>
          <p:cNvSpPr txBox="1">
            <a:spLocks noGrp="1"/>
          </p:cNvSpPr>
          <p:nvPr>
            <p:ph type="body" idx="1"/>
          </p:nvPr>
        </p:nvSpPr>
        <p:spPr>
          <a:xfrm>
            <a:off x="5165509" y="2820975"/>
            <a:ext cx="2862000" cy="1439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4" name="Google Shape;54;p5"/>
          <p:cNvSpPr txBox="1">
            <a:spLocks noGrp="1"/>
          </p:cNvSpPr>
          <p:nvPr>
            <p:ph type="subTitle" idx="2"/>
          </p:nvPr>
        </p:nvSpPr>
        <p:spPr>
          <a:xfrm>
            <a:off x="5165499"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55" name="Google Shape;55;p5"/>
          <p:cNvSpPr txBox="1">
            <a:spLocks noGrp="1"/>
          </p:cNvSpPr>
          <p:nvPr>
            <p:ph type="body" idx="3"/>
          </p:nvPr>
        </p:nvSpPr>
        <p:spPr>
          <a:xfrm>
            <a:off x="1124250" y="2820975"/>
            <a:ext cx="2868000" cy="1439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6" name="Google Shape;56;p5"/>
          <p:cNvSpPr txBox="1">
            <a:spLocks noGrp="1"/>
          </p:cNvSpPr>
          <p:nvPr>
            <p:ph type="subTitle" idx="4"/>
          </p:nvPr>
        </p:nvSpPr>
        <p:spPr>
          <a:xfrm>
            <a:off x="1127128"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grpSp>
        <p:nvGrpSpPr>
          <p:cNvPr id="57" name="Google Shape;57;p5"/>
          <p:cNvGrpSpPr/>
          <p:nvPr/>
        </p:nvGrpSpPr>
        <p:grpSpPr>
          <a:xfrm rot="5400000">
            <a:off x="21565" y="4284732"/>
            <a:ext cx="841357" cy="897194"/>
            <a:chOff x="7861376" y="3788720"/>
            <a:chExt cx="1285889" cy="1371228"/>
          </a:xfrm>
        </p:grpSpPr>
        <p:grpSp>
          <p:nvGrpSpPr>
            <p:cNvPr id="58" name="Google Shape;58;p5"/>
            <p:cNvGrpSpPr/>
            <p:nvPr/>
          </p:nvGrpSpPr>
          <p:grpSpPr>
            <a:xfrm>
              <a:off x="8096595" y="3915279"/>
              <a:ext cx="1050670" cy="1244669"/>
              <a:chOff x="7704427" y="3682191"/>
              <a:chExt cx="1277100" cy="1307700"/>
            </a:xfrm>
          </p:grpSpPr>
          <p:cxnSp>
            <p:nvCxnSpPr>
              <p:cNvPr id="59" name="Google Shape;59;p5"/>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61" name="Google Shape;61;p5"/>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5"/>
          <p:cNvGrpSpPr/>
          <p:nvPr/>
        </p:nvGrpSpPr>
        <p:grpSpPr>
          <a:xfrm>
            <a:off x="8353825" y="4118157"/>
            <a:ext cx="602021" cy="608418"/>
            <a:chOff x="8353825" y="4118157"/>
            <a:chExt cx="602021" cy="608418"/>
          </a:xfrm>
        </p:grpSpPr>
        <p:sp>
          <p:nvSpPr>
            <p:cNvPr id="63" name="Google Shape;63;p5"/>
            <p:cNvSpPr/>
            <p:nvPr/>
          </p:nvSpPr>
          <p:spPr>
            <a:xfrm>
              <a:off x="8353825" y="427117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a:off x="8430023" y="4118157"/>
              <a:ext cx="525823" cy="532221"/>
              <a:chOff x="8430023" y="4118157"/>
              <a:chExt cx="525823" cy="532221"/>
            </a:xfrm>
          </p:grpSpPr>
          <p:sp>
            <p:nvSpPr>
              <p:cNvPr id="65" name="Google Shape;65;p5"/>
              <p:cNvSpPr/>
              <p:nvPr/>
            </p:nvSpPr>
            <p:spPr>
              <a:xfrm rot="10800000" flipH="1">
                <a:off x="8430023" y="419497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789646" y="4118157"/>
                <a:ext cx="166200" cy="15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6961712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ext 2" userDrawn="1">
  <p:cSld name="1_Title and text 2">
    <p:bg>
      <p:bgPr>
        <a:solidFill>
          <a:schemeClr val="accent6"/>
        </a:solidFill>
        <a:effectLst/>
      </p:bgPr>
    </p:bg>
    <p:spTree>
      <p:nvGrpSpPr>
        <p:cNvPr id="1" name="Shape 193"/>
        <p:cNvGrpSpPr/>
        <p:nvPr/>
      </p:nvGrpSpPr>
      <p:grpSpPr>
        <a:xfrm>
          <a:off x="0" y="0"/>
          <a:ext cx="0" cy="0"/>
          <a:chOff x="0" y="0"/>
          <a:chExt cx="0" cy="0"/>
        </a:xfrm>
      </p:grpSpPr>
    </p:spTree>
    <p:extLst>
      <p:ext uri="{BB962C8B-B14F-4D97-AF65-F5344CB8AC3E}">
        <p14:creationId xmlns:p14="http://schemas.microsoft.com/office/powerpoint/2010/main" val="250331802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ext 2" userDrawn="1">
  <p:cSld name="1_Title and text 2">
    <p:bg>
      <p:bgPr>
        <a:solidFill>
          <a:schemeClr val="accent6"/>
        </a:solidFill>
        <a:effectLst/>
      </p:bgPr>
    </p:bg>
    <p:spTree>
      <p:nvGrpSpPr>
        <p:cNvPr id="1" name="Shape 193"/>
        <p:cNvGrpSpPr/>
        <p:nvPr/>
      </p:nvGrpSpPr>
      <p:grpSpPr>
        <a:xfrm>
          <a:off x="0" y="0"/>
          <a:ext cx="0" cy="0"/>
          <a:chOff x="0" y="0"/>
          <a:chExt cx="0" cy="0"/>
        </a:xfrm>
      </p:grpSpPr>
    </p:spTree>
    <p:extLst>
      <p:ext uri="{BB962C8B-B14F-4D97-AF65-F5344CB8AC3E}">
        <p14:creationId xmlns:p14="http://schemas.microsoft.com/office/powerpoint/2010/main" val="58789541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6"/>
        </a:solidFill>
        <a:effectLst/>
      </p:bgPr>
    </p:bg>
    <p:spTree>
      <p:nvGrpSpPr>
        <p:cNvPr id="1" name="Shape 200"/>
        <p:cNvGrpSpPr/>
        <p:nvPr/>
      </p:nvGrpSpPr>
      <p:grpSpPr>
        <a:xfrm>
          <a:off x="0" y="0"/>
          <a:ext cx="0" cy="0"/>
          <a:chOff x="0" y="0"/>
          <a:chExt cx="0" cy="0"/>
        </a:xfrm>
      </p:grpSpPr>
      <p:grpSp>
        <p:nvGrpSpPr>
          <p:cNvPr id="201" name="Google Shape;201;p21"/>
          <p:cNvGrpSpPr/>
          <p:nvPr/>
        </p:nvGrpSpPr>
        <p:grpSpPr>
          <a:xfrm flipH="1">
            <a:off x="163990" y="152395"/>
            <a:ext cx="338746" cy="341393"/>
            <a:chOff x="8529659" y="152390"/>
            <a:chExt cx="461948" cy="465557"/>
          </a:xfrm>
        </p:grpSpPr>
        <p:grpSp>
          <p:nvGrpSpPr>
            <p:cNvPr id="202" name="Google Shape;202;p21"/>
            <p:cNvGrpSpPr/>
            <p:nvPr/>
          </p:nvGrpSpPr>
          <p:grpSpPr>
            <a:xfrm>
              <a:off x="8582007" y="152390"/>
              <a:ext cx="409600" cy="409600"/>
              <a:chOff x="189698" y="4451825"/>
              <a:chExt cx="531602" cy="531603"/>
            </a:xfrm>
          </p:grpSpPr>
          <p:sp>
            <p:nvSpPr>
              <p:cNvPr id="203" name="Google Shape;203;p21"/>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21"/>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5" name="Google Shape;205;p21"/>
            <p:cNvSpPr/>
            <p:nvPr/>
          </p:nvSpPr>
          <p:spPr>
            <a:xfrm rot="5400000" flipH="1">
              <a:off x="8525459" y="507847"/>
              <a:ext cx="114300" cy="105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6" name="Google Shape;206;p21"/>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 name="Google Shape;207;p21"/>
          <p:cNvGrpSpPr/>
          <p:nvPr/>
        </p:nvGrpSpPr>
        <p:grpSpPr>
          <a:xfrm rot="5400000" flipH="1">
            <a:off x="8431246" y="4459222"/>
            <a:ext cx="720168" cy="705353"/>
            <a:chOff x="-6289" y="-3"/>
            <a:chExt cx="720168" cy="705353"/>
          </a:xfrm>
        </p:grpSpPr>
        <p:grpSp>
          <p:nvGrpSpPr>
            <p:cNvPr id="208" name="Google Shape;208;p21"/>
            <p:cNvGrpSpPr/>
            <p:nvPr/>
          </p:nvGrpSpPr>
          <p:grpSpPr>
            <a:xfrm>
              <a:off x="-6289" y="-3"/>
              <a:ext cx="418800" cy="414300"/>
              <a:chOff x="-6289" y="-3"/>
              <a:chExt cx="418800" cy="414300"/>
            </a:xfrm>
          </p:grpSpPr>
          <p:cxnSp>
            <p:nvCxnSpPr>
              <p:cNvPr id="209" name="Google Shape;209;p21"/>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p21"/>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211" name="Google Shape;211;p21"/>
            <p:cNvGrpSpPr/>
            <p:nvPr/>
          </p:nvGrpSpPr>
          <p:grpSpPr>
            <a:xfrm rot="10800000" flipH="1">
              <a:off x="277235" y="254399"/>
              <a:ext cx="436644" cy="450951"/>
              <a:chOff x="8517710" y="4278047"/>
              <a:chExt cx="436644" cy="450951"/>
            </a:xfrm>
          </p:grpSpPr>
          <p:sp>
            <p:nvSpPr>
              <p:cNvPr id="212" name="Google Shape;212;p21"/>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21"/>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14" name="Google Shape;214;p21"/>
          <p:cNvSpPr txBox="1">
            <a:spLocks noGrp="1"/>
          </p:cNvSpPr>
          <p:nvPr>
            <p:ph type="title"/>
          </p:nvPr>
        </p:nvSpPr>
        <p:spPr>
          <a:xfrm>
            <a:off x="616500" y="1434926"/>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2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21"/>
          <p:cNvSpPr txBox="1">
            <a:spLocks noGrp="1"/>
          </p:cNvSpPr>
          <p:nvPr>
            <p:ph type="subTitle" idx="1"/>
          </p:nvPr>
        </p:nvSpPr>
        <p:spPr>
          <a:xfrm>
            <a:off x="616500" y="2166175"/>
            <a:ext cx="3165000" cy="22008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16" name="Google Shape;216;p21"/>
          <p:cNvSpPr txBox="1">
            <a:spLocks noGrp="1"/>
          </p:cNvSpPr>
          <p:nvPr>
            <p:ph type="title" idx="2"/>
          </p:nvPr>
        </p:nvSpPr>
        <p:spPr>
          <a:xfrm>
            <a:off x="311700" y="597425"/>
            <a:ext cx="8520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accent1"/>
                </a:solidFill>
              </a:defRPr>
            </a:lvl1pPr>
            <a:lvl2pPr lvl="1" rtl="0">
              <a:spcBef>
                <a:spcPts val="0"/>
              </a:spcBef>
              <a:spcAft>
                <a:spcPts val="0"/>
              </a:spcAft>
              <a:buNone/>
              <a:defRPr>
                <a:latin typeface="Courier New"/>
                <a:ea typeface="Courier New"/>
                <a:cs typeface="Courier New"/>
                <a:sym typeface="Courier New"/>
              </a:defRPr>
            </a:lvl2pPr>
            <a:lvl3pPr lvl="2" rtl="0">
              <a:spcBef>
                <a:spcPts val="0"/>
              </a:spcBef>
              <a:spcAft>
                <a:spcPts val="0"/>
              </a:spcAft>
              <a:buNone/>
              <a:defRPr>
                <a:latin typeface="Courier New"/>
                <a:ea typeface="Courier New"/>
                <a:cs typeface="Courier New"/>
                <a:sym typeface="Courier New"/>
              </a:defRPr>
            </a:lvl3pPr>
            <a:lvl4pPr lvl="3" rtl="0">
              <a:spcBef>
                <a:spcPts val="0"/>
              </a:spcBef>
              <a:spcAft>
                <a:spcPts val="0"/>
              </a:spcAft>
              <a:buNone/>
              <a:defRPr>
                <a:latin typeface="Courier New"/>
                <a:ea typeface="Courier New"/>
                <a:cs typeface="Courier New"/>
                <a:sym typeface="Courier New"/>
              </a:defRPr>
            </a:lvl4pPr>
            <a:lvl5pPr lvl="4" rtl="0">
              <a:spcBef>
                <a:spcPts val="0"/>
              </a:spcBef>
              <a:spcAft>
                <a:spcPts val="0"/>
              </a:spcAft>
              <a:buNone/>
              <a:defRPr>
                <a:latin typeface="Courier New"/>
                <a:ea typeface="Courier New"/>
                <a:cs typeface="Courier New"/>
                <a:sym typeface="Courier New"/>
              </a:defRPr>
            </a:lvl5pPr>
            <a:lvl6pPr lvl="5" rtl="0">
              <a:spcBef>
                <a:spcPts val="0"/>
              </a:spcBef>
              <a:spcAft>
                <a:spcPts val="0"/>
              </a:spcAft>
              <a:buNone/>
              <a:defRPr>
                <a:latin typeface="Courier New"/>
                <a:ea typeface="Courier New"/>
                <a:cs typeface="Courier New"/>
                <a:sym typeface="Courier New"/>
              </a:defRPr>
            </a:lvl6pPr>
            <a:lvl7pPr lvl="6" rtl="0">
              <a:spcBef>
                <a:spcPts val="0"/>
              </a:spcBef>
              <a:spcAft>
                <a:spcPts val="0"/>
              </a:spcAft>
              <a:buNone/>
              <a:defRPr>
                <a:latin typeface="Courier New"/>
                <a:ea typeface="Courier New"/>
                <a:cs typeface="Courier New"/>
                <a:sym typeface="Courier New"/>
              </a:defRPr>
            </a:lvl7pPr>
            <a:lvl8pPr lvl="7" rtl="0">
              <a:spcBef>
                <a:spcPts val="0"/>
              </a:spcBef>
              <a:spcAft>
                <a:spcPts val="0"/>
              </a:spcAft>
              <a:buNone/>
              <a:defRPr>
                <a:latin typeface="Courier New"/>
                <a:ea typeface="Courier New"/>
                <a:cs typeface="Courier New"/>
                <a:sym typeface="Courier New"/>
              </a:defRPr>
            </a:lvl8pPr>
            <a:lvl9pPr lvl="8" rtl="0">
              <a:spcBef>
                <a:spcPts val="0"/>
              </a:spcBef>
              <a:spcAft>
                <a:spcPts val="0"/>
              </a:spcAft>
              <a:buNone/>
              <a:defRPr>
                <a:latin typeface="Courier New"/>
                <a:ea typeface="Courier New"/>
                <a:cs typeface="Courier New"/>
                <a:sym typeface="Courier New"/>
              </a:defRPr>
            </a:lvl9pPr>
          </a:lstStyle>
          <a:p>
            <a:endParaRPr/>
          </a:p>
        </p:txBody>
      </p:sp>
    </p:spTree>
    <p:extLst>
      <p:ext uri="{BB962C8B-B14F-4D97-AF65-F5344CB8AC3E}">
        <p14:creationId xmlns:p14="http://schemas.microsoft.com/office/powerpoint/2010/main" val="170318839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6"/>
        </a:solidFill>
        <a:effectLst/>
      </p:bgPr>
    </p:bg>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311700" y="597201"/>
            <a:ext cx="8520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accent1"/>
                </a:solidFill>
              </a:defRPr>
            </a:lvl1pPr>
            <a:lvl2pPr lvl="1" rtl="0">
              <a:spcBef>
                <a:spcPts val="0"/>
              </a:spcBef>
              <a:spcAft>
                <a:spcPts val="0"/>
              </a:spcAft>
              <a:buNone/>
              <a:defRPr>
                <a:latin typeface="Courier New"/>
                <a:ea typeface="Courier New"/>
                <a:cs typeface="Courier New"/>
                <a:sym typeface="Courier New"/>
              </a:defRPr>
            </a:lvl2pPr>
            <a:lvl3pPr lvl="2" rtl="0">
              <a:spcBef>
                <a:spcPts val="0"/>
              </a:spcBef>
              <a:spcAft>
                <a:spcPts val="0"/>
              </a:spcAft>
              <a:buNone/>
              <a:defRPr>
                <a:latin typeface="Courier New"/>
                <a:ea typeface="Courier New"/>
                <a:cs typeface="Courier New"/>
                <a:sym typeface="Courier New"/>
              </a:defRPr>
            </a:lvl3pPr>
            <a:lvl4pPr lvl="3" rtl="0">
              <a:spcBef>
                <a:spcPts val="0"/>
              </a:spcBef>
              <a:spcAft>
                <a:spcPts val="0"/>
              </a:spcAft>
              <a:buNone/>
              <a:defRPr>
                <a:latin typeface="Courier New"/>
                <a:ea typeface="Courier New"/>
                <a:cs typeface="Courier New"/>
                <a:sym typeface="Courier New"/>
              </a:defRPr>
            </a:lvl4pPr>
            <a:lvl5pPr lvl="4" rtl="0">
              <a:spcBef>
                <a:spcPts val="0"/>
              </a:spcBef>
              <a:spcAft>
                <a:spcPts val="0"/>
              </a:spcAft>
              <a:buNone/>
              <a:defRPr>
                <a:latin typeface="Courier New"/>
                <a:ea typeface="Courier New"/>
                <a:cs typeface="Courier New"/>
                <a:sym typeface="Courier New"/>
              </a:defRPr>
            </a:lvl5pPr>
            <a:lvl6pPr lvl="5" rtl="0">
              <a:spcBef>
                <a:spcPts val="0"/>
              </a:spcBef>
              <a:spcAft>
                <a:spcPts val="0"/>
              </a:spcAft>
              <a:buNone/>
              <a:defRPr>
                <a:latin typeface="Courier New"/>
                <a:ea typeface="Courier New"/>
                <a:cs typeface="Courier New"/>
                <a:sym typeface="Courier New"/>
              </a:defRPr>
            </a:lvl6pPr>
            <a:lvl7pPr lvl="6" rtl="0">
              <a:spcBef>
                <a:spcPts val="0"/>
              </a:spcBef>
              <a:spcAft>
                <a:spcPts val="0"/>
              </a:spcAft>
              <a:buNone/>
              <a:defRPr>
                <a:latin typeface="Courier New"/>
                <a:ea typeface="Courier New"/>
                <a:cs typeface="Courier New"/>
                <a:sym typeface="Courier New"/>
              </a:defRPr>
            </a:lvl7pPr>
            <a:lvl8pPr lvl="7" rtl="0">
              <a:spcBef>
                <a:spcPts val="0"/>
              </a:spcBef>
              <a:spcAft>
                <a:spcPts val="0"/>
              </a:spcAft>
              <a:buNone/>
              <a:defRPr>
                <a:latin typeface="Courier New"/>
                <a:ea typeface="Courier New"/>
                <a:cs typeface="Courier New"/>
                <a:sym typeface="Courier New"/>
              </a:defRPr>
            </a:lvl8pPr>
            <a:lvl9pPr lvl="8" rtl="0">
              <a:spcBef>
                <a:spcPts val="0"/>
              </a:spcBef>
              <a:spcAft>
                <a:spcPts val="0"/>
              </a:spcAft>
              <a:buNone/>
              <a:defRPr>
                <a:latin typeface="Courier New"/>
                <a:ea typeface="Courier New"/>
                <a:cs typeface="Courier New"/>
                <a:sym typeface="Courier New"/>
              </a:defRPr>
            </a:lvl9pPr>
          </a:lstStyle>
          <a:p>
            <a:endParaRPr/>
          </a:p>
        </p:txBody>
      </p:sp>
      <p:sp>
        <p:nvSpPr>
          <p:cNvPr id="219" name="Google Shape;219;p22"/>
          <p:cNvSpPr txBox="1">
            <a:spLocks noGrp="1"/>
          </p:cNvSpPr>
          <p:nvPr>
            <p:ph type="subTitle" idx="1"/>
          </p:nvPr>
        </p:nvSpPr>
        <p:spPr>
          <a:xfrm>
            <a:off x="3266706" y="1622963"/>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sz="1600">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sz="1600">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sz="1600">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sz="1600">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sz="1600">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sz="1600">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sz="1600">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sz="1600">
                <a:solidFill>
                  <a:schemeClr val="accent1"/>
                </a:solidFill>
                <a:latin typeface="Montserrat Medium"/>
                <a:ea typeface="Montserrat Medium"/>
                <a:cs typeface="Montserrat Medium"/>
                <a:sym typeface="Montserrat Medium"/>
              </a:defRPr>
            </a:lvl9pPr>
          </a:lstStyle>
          <a:p>
            <a:endParaRPr/>
          </a:p>
        </p:txBody>
      </p:sp>
      <p:sp>
        <p:nvSpPr>
          <p:cNvPr id="220" name="Google Shape;220;p22"/>
          <p:cNvSpPr txBox="1">
            <a:spLocks noGrp="1"/>
          </p:cNvSpPr>
          <p:nvPr>
            <p:ph type="subTitle" idx="2"/>
          </p:nvPr>
        </p:nvSpPr>
        <p:spPr>
          <a:xfrm>
            <a:off x="537589" y="1622963"/>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sz="1600">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sz="1600">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sz="1600">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sz="1600">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sz="1600">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sz="1600">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sz="1600">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sz="1600">
                <a:solidFill>
                  <a:schemeClr val="accent1"/>
                </a:solidFill>
                <a:latin typeface="Montserrat Medium"/>
                <a:ea typeface="Montserrat Medium"/>
                <a:cs typeface="Montserrat Medium"/>
                <a:sym typeface="Montserrat Medium"/>
              </a:defRPr>
            </a:lvl9pPr>
          </a:lstStyle>
          <a:p>
            <a:endParaRPr/>
          </a:p>
        </p:txBody>
      </p:sp>
      <p:sp>
        <p:nvSpPr>
          <p:cNvPr id="221" name="Google Shape;221;p22"/>
          <p:cNvSpPr txBox="1">
            <a:spLocks noGrp="1"/>
          </p:cNvSpPr>
          <p:nvPr>
            <p:ph type="subTitle" idx="3"/>
          </p:nvPr>
        </p:nvSpPr>
        <p:spPr>
          <a:xfrm>
            <a:off x="5995824" y="1622963"/>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sz="1600">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sz="1600">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sz="1600">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sz="1600">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sz="1600">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sz="1600">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sz="1600">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sz="1600">
                <a:solidFill>
                  <a:schemeClr val="accent1"/>
                </a:solidFill>
                <a:latin typeface="Montserrat Medium"/>
                <a:ea typeface="Montserrat Medium"/>
                <a:cs typeface="Montserrat Medium"/>
                <a:sym typeface="Montserrat Medium"/>
              </a:defRPr>
            </a:lvl9pPr>
          </a:lstStyle>
          <a:p>
            <a:endParaRPr/>
          </a:p>
        </p:txBody>
      </p:sp>
      <p:sp>
        <p:nvSpPr>
          <p:cNvPr id="222" name="Google Shape;222;p22"/>
          <p:cNvSpPr txBox="1">
            <a:spLocks noGrp="1"/>
          </p:cNvSpPr>
          <p:nvPr>
            <p:ph type="subTitle" idx="4"/>
          </p:nvPr>
        </p:nvSpPr>
        <p:spPr>
          <a:xfrm>
            <a:off x="537700" y="1819316"/>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23" name="Google Shape;223;p22"/>
          <p:cNvSpPr txBox="1">
            <a:spLocks noGrp="1"/>
          </p:cNvSpPr>
          <p:nvPr>
            <p:ph type="subTitle" idx="5"/>
          </p:nvPr>
        </p:nvSpPr>
        <p:spPr>
          <a:xfrm>
            <a:off x="3266713" y="1819316"/>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24" name="Google Shape;224;p22"/>
          <p:cNvSpPr txBox="1">
            <a:spLocks noGrp="1"/>
          </p:cNvSpPr>
          <p:nvPr>
            <p:ph type="subTitle" idx="6"/>
          </p:nvPr>
        </p:nvSpPr>
        <p:spPr>
          <a:xfrm>
            <a:off x="5995738" y="1819316"/>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25" name="Google Shape;225;p22"/>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2"/>
          <p:cNvSpPr txBox="1">
            <a:spLocks noGrp="1"/>
          </p:cNvSpPr>
          <p:nvPr>
            <p:ph type="subTitle" idx="7"/>
          </p:nvPr>
        </p:nvSpPr>
        <p:spPr>
          <a:xfrm>
            <a:off x="3266706" y="3059567"/>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sz="1600">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sz="1600">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sz="1600">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sz="1600">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sz="1600">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sz="1600">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sz="1600">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sz="1600">
                <a:solidFill>
                  <a:schemeClr val="accent1"/>
                </a:solidFill>
                <a:latin typeface="Montserrat Medium"/>
                <a:ea typeface="Montserrat Medium"/>
                <a:cs typeface="Montserrat Medium"/>
                <a:sym typeface="Montserrat Medium"/>
              </a:defRPr>
            </a:lvl9pPr>
          </a:lstStyle>
          <a:p>
            <a:endParaRPr/>
          </a:p>
        </p:txBody>
      </p:sp>
      <p:sp>
        <p:nvSpPr>
          <p:cNvPr id="227" name="Google Shape;227;p22"/>
          <p:cNvSpPr txBox="1">
            <a:spLocks noGrp="1"/>
          </p:cNvSpPr>
          <p:nvPr>
            <p:ph type="subTitle" idx="8"/>
          </p:nvPr>
        </p:nvSpPr>
        <p:spPr>
          <a:xfrm>
            <a:off x="537589" y="3059567"/>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sz="1600">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sz="1600">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sz="1600">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sz="1600">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sz="1600">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sz="1600">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sz="1600">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sz="1600">
                <a:solidFill>
                  <a:schemeClr val="accent1"/>
                </a:solidFill>
                <a:latin typeface="Montserrat Medium"/>
                <a:ea typeface="Montserrat Medium"/>
                <a:cs typeface="Montserrat Medium"/>
                <a:sym typeface="Montserrat Medium"/>
              </a:defRPr>
            </a:lvl9pPr>
          </a:lstStyle>
          <a:p>
            <a:endParaRPr/>
          </a:p>
        </p:txBody>
      </p:sp>
      <p:sp>
        <p:nvSpPr>
          <p:cNvPr id="228" name="Google Shape;228;p22"/>
          <p:cNvSpPr txBox="1">
            <a:spLocks noGrp="1"/>
          </p:cNvSpPr>
          <p:nvPr>
            <p:ph type="subTitle" idx="9"/>
          </p:nvPr>
        </p:nvSpPr>
        <p:spPr>
          <a:xfrm>
            <a:off x="5995824" y="3059567"/>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sz="1600">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sz="1600">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sz="1600">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sz="1600">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sz="1600">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sz="1600">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sz="1600">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sz="1600">
                <a:solidFill>
                  <a:schemeClr val="accent1"/>
                </a:solidFill>
                <a:latin typeface="Montserrat Medium"/>
                <a:ea typeface="Montserrat Medium"/>
                <a:cs typeface="Montserrat Medium"/>
                <a:sym typeface="Montserrat Medium"/>
              </a:defRPr>
            </a:lvl9pPr>
          </a:lstStyle>
          <a:p>
            <a:endParaRPr/>
          </a:p>
        </p:txBody>
      </p:sp>
      <p:sp>
        <p:nvSpPr>
          <p:cNvPr id="229" name="Google Shape;229;p22"/>
          <p:cNvSpPr txBox="1">
            <a:spLocks noGrp="1"/>
          </p:cNvSpPr>
          <p:nvPr>
            <p:ph type="subTitle" idx="13"/>
          </p:nvPr>
        </p:nvSpPr>
        <p:spPr>
          <a:xfrm>
            <a:off x="537700" y="325592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30" name="Google Shape;230;p22"/>
          <p:cNvSpPr txBox="1">
            <a:spLocks noGrp="1"/>
          </p:cNvSpPr>
          <p:nvPr>
            <p:ph type="subTitle" idx="14"/>
          </p:nvPr>
        </p:nvSpPr>
        <p:spPr>
          <a:xfrm>
            <a:off x="3266713" y="325592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31" name="Google Shape;231;p22"/>
          <p:cNvSpPr txBox="1">
            <a:spLocks noGrp="1"/>
          </p:cNvSpPr>
          <p:nvPr>
            <p:ph type="subTitle" idx="15"/>
          </p:nvPr>
        </p:nvSpPr>
        <p:spPr>
          <a:xfrm>
            <a:off x="5995738" y="325592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232" name="Google Shape;232;p22"/>
          <p:cNvGrpSpPr/>
          <p:nvPr/>
        </p:nvGrpSpPr>
        <p:grpSpPr>
          <a:xfrm>
            <a:off x="8240475" y="4278047"/>
            <a:ext cx="713879" cy="705353"/>
            <a:chOff x="8240475" y="4278047"/>
            <a:chExt cx="713879" cy="705353"/>
          </a:xfrm>
        </p:grpSpPr>
        <p:sp>
          <p:nvSpPr>
            <p:cNvPr id="233" name="Google Shape;233;p22"/>
            <p:cNvSpPr/>
            <p:nvPr/>
          </p:nvSpPr>
          <p:spPr>
            <a:xfrm>
              <a:off x="8240475" y="4574500"/>
              <a:ext cx="408900" cy="4089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22"/>
            <p:cNvSpPr/>
            <p:nvPr/>
          </p:nvSpPr>
          <p:spPr>
            <a:xfrm rot="-5400000">
              <a:off x="8506310" y="4433498"/>
              <a:ext cx="306900" cy="28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22"/>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236;p22"/>
          <p:cNvGrpSpPr/>
          <p:nvPr/>
        </p:nvGrpSpPr>
        <p:grpSpPr>
          <a:xfrm>
            <a:off x="235509" y="4515565"/>
            <a:ext cx="474394" cy="484816"/>
            <a:chOff x="265900" y="4528028"/>
            <a:chExt cx="520169" cy="531597"/>
          </a:xfrm>
        </p:grpSpPr>
        <p:sp>
          <p:nvSpPr>
            <p:cNvPr id="237" name="Google Shape;237;p22"/>
            <p:cNvSpPr/>
            <p:nvPr/>
          </p:nvSpPr>
          <p:spPr>
            <a:xfrm>
              <a:off x="265900" y="46042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22"/>
            <p:cNvSpPr/>
            <p:nvPr/>
          </p:nvSpPr>
          <p:spPr>
            <a:xfrm rot="10800000" flipH="1">
              <a:off x="330669" y="4528028"/>
              <a:ext cx="455400" cy="455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1297470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6"/>
        </a:solidFill>
        <a:effectLst/>
      </p:bgPr>
    </p:bg>
    <p:spTree>
      <p:nvGrpSpPr>
        <p:cNvPr id="1" name="Shape 239"/>
        <p:cNvGrpSpPr/>
        <p:nvPr/>
      </p:nvGrpSpPr>
      <p:grpSpPr>
        <a:xfrm>
          <a:off x="0" y="0"/>
          <a:ext cx="0" cy="0"/>
          <a:chOff x="0" y="0"/>
          <a:chExt cx="0" cy="0"/>
        </a:xfrm>
      </p:grpSpPr>
      <p:grpSp>
        <p:nvGrpSpPr>
          <p:cNvPr id="240" name="Google Shape;240;p23"/>
          <p:cNvGrpSpPr/>
          <p:nvPr/>
        </p:nvGrpSpPr>
        <p:grpSpPr>
          <a:xfrm>
            <a:off x="384512" y="565461"/>
            <a:ext cx="1731893" cy="1404475"/>
            <a:chOff x="5108278" y="168250"/>
            <a:chExt cx="1731893" cy="1404475"/>
          </a:xfrm>
        </p:grpSpPr>
        <p:sp>
          <p:nvSpPr>
            <p:cNvPr id="241" name="Google Shape;241;p23"/>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23"/>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3" name="Google Shape;243;p23"/>
          <p:cNvSpPr/>
          <p:nvPr/>
        </p:nvSpPr>
        <p:spPr>
          <a:xfrm>
            <a:off x="671550" y="848550"/>
            <a:ext cx="7800900" cy="3446400"/>
          </a:xfrm>
          <a:prstGeom prst="snip2DiagRect">
            <a:avLst>
              <a:gd name="adj1" fmla="val 0"/>
              <a:gd name="adj2" fmla="val 1666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3"/>
          <p:cNvSpPr txBox="1">
            <a:spLocks noGrp="1"/>
          </p:cNvSpPr>
          <p:nvPr>
            <p:ph type="title" hasCustomPrompt="1"/>
          </p:nvPr>
        </p:nvSpPr>
        <p:spPr>
          <a:xfrm>
            <a:off x="1536650" y="9853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5" name="Google Shape;245;p23"/>
          <p:cNvSpPr txBox="1">
            <a:spLocks noGrp="1"/>
          </p:cNvSpPr>
          <p:nvPr>
            <p:ph type="subTitle" idx="1"/>
          </p:nvPr>
        </p:nvSpPr>
        <p:spPr>
          <a:xfrm>
            <a:off x="1549275" y="1596247"/>
            <a:ext cx="6070800" cy="714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246" name="Google Shape;246;p23"/>
          <p:cNvSpPr txBox="1">
            <a:spLocks noGrp="1"/>
          </p:cNvSpPr>
          <p:nvPr>
            <p:ph type="title" idx="2" hasCustomPrompt="1"/>
          </p:nvPr>
        </p:nvSpPr>
        <p:spPr>
          <a:xfrm>
            <a:off x="1536650" y="19759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7" name="Google Shape;247;p23"/>
          <p:cNvSpPr txBox="1">
            <a:spLocks noGrp="1"/>
          </p:cNvSpPr>
          <p:nvPr>
            <p:ph type="subTitle" idx="3"/>
          </p:nvPr>
        </p:nvSpPr>
        <p:spPr>
          <a:xfrm>
            <a:off x="1549275" y="2586056"/>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48" name="Google Shape;248;p23"/>
          <p:cNvSpPr txBox="1">
            <a:spLocks noGrp="1"/>
          </p:cNvSpPr>
          <p:nvPr>
            <p:ph type="title" idx="4" hasCustomPrompt="1"/>
          </p:nvPr>
        </p:nvSpPr>
        <p:spPr>
          <a:xfrm>
            <a:off x="1536650" y="29665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9" name="Google Shape;249;p23"/>
          <p:cNvSpPr txBox="1">
            <a:spLocks noGrp="1"/>
          </p:cNvSpPr>
          <p:nvPr>
            <p:ph type="subTitle" idx="5"/>
          </p:nvPr>
        </p:nvSpPr>
        <p:spPr>
          <a:xfrm>
            <a:off x="1549275" y="3579028"/>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250" name="Google Shape;250;p23"/>
          <p:cNvGrpSpPr/>
          <p:nvPr/>
        </p:nvGrpSpPr>
        <p:grpSpPr>
          <a:xfrm rot="5400000">
            <a:off x="8001613" y="3838028"/>
            <a:ext cx="794999" cy="786876"/>
            <a:chOff x="7856295" y="4343359"/>
            <a:chExt cx="1034886" cy="1024311"/>
          </a:xfrm>
        </p:grpSpPr>
        <p:sp>
          <p:nvSpPr>
            <p:cNvPr id="251" name="Google Shape;251;p23"/>
            <p:cNvSpPr/>
            <p:nvPr/>
          </p:nvSpPr>
          <p:spPr>
            <a:xfrm>
              <a:off x="7856295" y="4574470"/>
              <a:ext cx="793200" cy="7932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23"/>
            <p:cNvSpPr/>
            <p:nvPr/>
          </p:nvSpPr>
          <p:spPr>
            <a:xfrm rot="-5400000">
              <a:off x="8507971" y="4476251"/>
              <a:ext cx="262500" cy="243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23"/>
            <p:cNvSpPr/>
            <p:nvPr/>
          </p:nvSpPr>
          <p:spPr>
            <a:xfrm>
              <a:off x="8793381" y="4343359"/>
              <a:ext cx="97800" cy="90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3426864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text column left">
  <p:cSld name="Title and text column left">
    <p:bg>
      <p:bgPr>
        <a:solidFill>
          <a:schemeClr val="accent6"/>
        </a:solidFill>
        <a:effectLst/>
      </p:bgPr>
    </p:bg>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646236" y="2003400"/>
            <a:ext cx="29502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56" name="Google Shape;256;p24"/>
          <p:cNvSpPr txBox="1">
            <a:spLocks noGrp="1"/>
          </p:cNvSpPr>
          <p:nvPr>
            <p:ph type="subTitle" idx="1"/>
          </p:nvPr>
        </p:nvSpPr>
        <p:spPr>
          <a:xfrm>
            <a:off x="646236" y="2682900"/>
            <a:ext cx="2722500" cy="201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Courier Prime"/>
                <a:ea typeface="Courier Prime"/>
                <a:cs typeface="Courier Prime"/>
                <a:sym typeface="Courier Prim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57" name="Google Shape;257;p24"/>
          <p:cNvGrpSpPr/>
          <p:nvPr/>
        </p:nvGrpSpPr>
        <p:grpSpPr>
          <a:xfrm>
            <a:off x="-11" y="4536339"/>
            <a:ext cx="616515" cy="607177"/>
            <a:chOff x="-11" y="4536339"/>
            <a:chExt cx="616515" cy="607177"/>
          </a:xfrm>
        </p:grpSpPr>
        <p:grpSp>
          <p:nvGrpSpPr>
            <p:cNvPr id="258" name="Google Shape;258;p24"/>
            <p:cNvGrpSpPr/>
            <p:nvPr/>
          </p:nvGrpSpPr>
          <p:grpSpPr>
            <a:xfrm>
              <a:off x="-11" y="4815663"/>
              <a:ext cx="322499" cy="327853"/>
              <a:chOff x="4711125" y="3429327"/>
              <a:chExt cx="379500" cy="385800"/>
            </a:xfrm>
          </p:grpSpPr>
          <p:cxnSp>
            <p:nvCxnSpPr>
              <p:cNvPr id="259" name="Google Shape;259;p24"/>
              <p:cNvCxnSpPr/>
              <p:nvPr/>
            </p:nvCxnSpPr>
            <p:spPr>
              <a:xfrm>
                <a:off x="4711125" y="3433750"/>
                <a:ext cx="379500" cy="0"/>
              </a:xfrm>
              <a:prstGeom prst="straightConnector1">
                <a:avLst/>
              </a:prstGeom>
              <a:noFill/>
              <a:ln w="9525" cap="flat" cmpd="sng">
                <a:solidFill>
                  <a:schemeClr val="accent3"/>
                </a:solidFill>
                <a:prstDash val="solid"/>
                <a:round/>
                <a:headEnd type="none" w="med" len="med"/>
                <a:tailEnd type="none" w="med" len="med"/>
              </a:ln>
            </p:spPr>
          </p:cxnSp>
          <p:cxnSp>
            <p:nvCxnSpPr>
              <p:cNvPr id="260" name="Google Shape;260;p24"/>
              <p:cNvCxnSpPr/>
              <p:nvPr/>
            </p:nvCxnSpPr>
            <p:spPr>
              <a:xfrm>
                <a:off x="5090625" y="3429327"/>
                <a:ext cx="0" cy="385800"/>
              </a:xfrm>
              <a:prstGeom prst="straightConnector1">
                <a:avLst/>
              </a:prstGeom>
              <a:noFill/>
              <a:ln w="9525" cap="flat" cmpd="sng">
                <a:solidFill>
                  <a:schemeClr val="accent3"/>
                </a:solidFill>
                <a:prstDash val="solid"/>
                <a:round/>
                <a:headEnd type="none" w="med" len="med"/>
                <a:tailEnd type="none" w="med" len="med"/>
              </a:ln>
            </p:spPr>
          </p:cxnSp>
        </p:grpSp>
        <p:grpSp>
          <p:nvGrpSpPr>
            <p:cNvPr id="261" name="Google Shape;261;p24"/>
            <p:cNvGrpSpPr/>
            <p:nvPr/>
          </p:nvGrpSpPr>
          <p:grpSpPr>
            <a:xfrm>
              <a:off x="179860" y="4536339"/>
              <a:ext cx="436644" cy="450951"/>
              <a:chOff x="8517710" y="4278047"/>
              <a:chExt cx="436644" cy="450951"/>
            </a:xfrm>
          </p:grpSpPr>
          <p:sp>
            <p:nvSpPr>
              <p:cNvPr id="262" name="Google Shape;262;p24"/>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24"/>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64" name="Google Shape;264;p24"/>
          <p:cNvGrpSpPr/>
          <p:nvPr/>
        </p:nvGrpSpPr>
        <p:grpSpPr>
          <a:xfrm rot="10800000" flipH="1">
            <a:off x="8527814" y="220208"/>
            <a:ext cx="416398" cy="416399"/>
            <a:chOff x="260568" y="4482053"/>
            <a:chExt cx="416398" cy="416399"/>
          </a:xfrm>
        </p:grpSpPr>
        <p:sp>
          <p:nvSpPr>
            <p:cNvPr id="265" name="Google Shape;265;p24"/>
            <p:cNvSpPr/>
            <p:nvPr/>
          </p:nvSpPr>
          <p:spPr>
            <a:xfrm flipH="1">
              <a:off x="365567" y="4587052"/>
              <a:ext cx="311400" cy="311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24"/>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7669644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ext column right">
  <p:cSld name="Title and text column right">
    <p:bg>
      <p:bgPr>
        <a:solidFill>
          <a:schemeClr val="accent6"/>
        </a:solidFill>
        <a:effectLst/>
      </p:bgPr>
    </p:bg>
    <p:spTree>
      <p:nvGrpSpPr>
        <p:cNvPr id="1" name="Shape 267"/>
        <p:cNvGrpSpPr/>
        <p:nvPr/>
      </p:nvGrpSpPr>
      <p:grpSpPr>
        <a:xfrm>
          <a:off x="0" y="0"/>
          <a:ext cx="0" cy="0"/>
          <a:chOff x="0" y="0"/>
          <a:chExt cx="0" cy="0"/>
        </a:xfrm>
      </p:grpSpPr>
      <p:sp>
        <p:nvSpPr>
          <p:cNvPr id="268" name="Google Shape;268;p25"/>
          <p:cNvSpPr txBox="1">
            <a:spLocks noGrp="1"/>
          </p:cNvSpPr>
          <p:nvPr>
            <p:ph type="title"/>
          </p:nvPr>
        </p:nvSpPr>
        <p:spPr>
          <a:xfrm>
            <a:off x="5527549" y="2003400"/>
            <a:ext cx="32895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69" name="Google Shape;269;p25"/>
          <p:cNvSpPr txBox="1">
            <a:spLocks noGrp="1"/>
          </p:cNvSpPr>
          <p:nvPr>
            <p:ph type="subTitle" idx="1"/>
          </p:nvPr>
        </p:nvSpPr>
        <p:spPr>
          <a:xfrm>
            <a:off x="5527549" y="2682900"/>
            <a:ext cx="2722500" cy="201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Courier Prime"/>
                <a:ea typeface="Courier Prime"/>
                <a:cs typeface="Courier Prime"/>
                <a:sym typeface="Courier Prim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70" name="Google Shape;270;p25"/>
          <p:cNvGrpSpPr/>
          <p:nvPr/>
        </p:nvGrpSpPr>
        <p:grpSpPr>
          <a:xfrm flipH="1">
            <a:off x="163990" y="152395"/>
            <a:ext cx="338746" cy="341393"/>
            <a:chOff x="8529659" y="152390"/>
            <a:chExt cx="461948" cy="465557"/>
          </a:xfrm>
        </p:grpSpPr>
        <p:grpSp>
          <p:nvGrpSpPr>
            <p:cNvPr id="271" name="Google Shape;271;p25"/>
            <p:cNvGrpSpPr/>
            <p:nvPr/>
          </p:nvGrpSpPr>
          <p:grpSpPr>
            <a:xfrm>
              <a:off x="8582007" y="152390"/>
              <a:ext cx="409600" cy="409600"/>
              <a:chOff x="189698" y="4451825"/>
              <a:chExt cx="531602" cy="531603"/>
            </a:xfrm>
          </p:grpSpPr>
          <p:sp>
            <p:nvSpPr>
              <p:cNvPr id="272" name="Google Shape;272;p25"/>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25"/>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4" name="Google Shape;274;p25"/>
            <p:cNvSpPr/>
            <p:nvPr/>
          </p:nvSpPr>
          <p:spPr>
            <a:xfrm rot="5400000" flipH="1">
              <a:off x="8525459" y="507847"/>
              <a:ext cx="114300" cy="105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5" name="Google Shape;275;p25"/>
          <p:cNvGrpSpPr/>
          <p:nvPr/>
        </p:nvGrpSpPr>
        <p:grpSpPr>
          <a:xfrm rot="5400000" flipH="1">
            <a:off x="8431246" y="4459222"/>
            <a:ext cx="720168" cy="705353"/>
            <a:chOff x="-6289" y="-3"/>
            <a:chExt cx="720168" cy="705353"/>
          </a:xfrm>
        </p:grpSpPr>
        <p:grpSp>
          <p:nvGrpSpPr>
            <p:cNvPr id="276" name="Google Shape;276;p25"/>
            <p:cNvGrpSpPr/>
            <p:nvPr/>
          </p:nvGrpSpPr>
          <p:grpSpPr>
            <a:xfrm>
              <a:off x="-6289" y="-3"/>
              <a:ext cx="418800" cy="414300"/>
              <a:chOff x="-6289" y="-3"/>
              <a:chExt cx="418800" cy="414300"/>
            </a:xfrm>
          </p:grpSpPr>
          <p:cxnSp>
            <p:nvCxnSpPr>
              <p:cNvPr id="277" name="Google Shape;277;p25"/>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25"/>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279" name="Google Shape;279;p25"/>
            <p:cNvGrpSpPr/>
            <p:nvPr/>
          </p:nvGrpSpPr>
          <p:grpSpPr>
            <a:xfrm rot="10800000" flipH="1">
              <a:off x="277235" y="254399"/>
              <a:ext cx="436644" cy="450951"/>
              <a:chOff x="8517710" y="4278047"/>
              <a:chExt cx="436644" cy="450951"/>
            </a:xfrm>
          </p:grpSpPr>
          <p:sp>
            <p:nvSpPr>
              <p:cNvPr id="280" name="Google Shape;280;p25"/>
              <p:cNvSpPr/>
              <p:nvPr/>
            </p:nvSpPr>
            <p:spPr>
              <a:xfrm rot="-5400000">
                <a:off x="8506310" y="4433498"/>
                <a:ext cx="306900" cy="28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
            <p:nvSpPr>
              <p:cNvPr id="281" name="Google Shape;281;p25"/>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2284440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left and text right">
  <p:cSld name="Title left and text right">
    <p:bg>
      <p:bgPr>
        <a:solidFill>
          <a:schemeClr val="accent6"/>
        </a:solidFill>
        <a:effectLst/>
      </p:bgPr>
    </p:bg>
    <p:spTree>
      <p:nvGrpSpPr>
        <p:cNvPr id="1" name="Shape 282"/>
        <p:cNvGrpSpPr/>
        <p:nvPr/>
      </p:nvGrpSpPr>
      <p:grpSpPr>
        <a:xfrm>
          <a:off x="0" y="0"/>
          <a:ext cx="0" cy="0"/>
          <a:chOff x="0" y="0"/>
          <a:chExt cx="0" cy="0"/>
        </a:xfrm>
      </p:grpSpPr>
      <p:sp>
        <p:nvSpPr>
          <p:cNvPr id="283" name="Google Shape;283;p26"/>
          <p:cNvSpPr txBox="1">
            <a:spLocks noGrp="1"/>
          </p:cNvSpPr>
          <p:nvPr>
            <p:ph type="title"/>
          </p:nvPr>
        </p:nvSpPr>
        <p:spPr>
          <a:xfrm>
            <a:off x="616500" y="1138250"/>
            <a:ext cx="2722500" cy="2866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84" name="Google Shape;284;p26"/>
          <p:cNvSpPr txBox="1">
            <a:spLocks noGrp="1"/>
          </p:cNvSpPr>
          <p:nvPr>
            <p:ph type="subTitle" idx="1"/>
          </p:nvPr>
        </p:nvSpPr>
        <p:spPr>
          <a:xfrm>
            <a:off x="5695325" y="1138250"/>
            <a:ext cx="2722500" cy="286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Courier Prime"/>
                <a:ea typeface="Courier Prime"/>
                <a:cs typeface="Courier Prime"/>
                <a:sym typeface="Courier Prim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85" name="Google Shape;285;p26"/>
          <p:cNvGrpSpPr/>
          <p:nvPr/>
        </p:nvGrpSpPr>
        <p:grpSpPr>
          <a:xfrm flipH="1">
            <a:off x="8442078" y="111875"/>
            <a:ext cx="600991" cy="601040"/>
            <a:chOff x="189638" y="194212"/>
            <a:chExt cx="1170153" cy="1170022"/>
          </a:xfrm>
        </p:grpSpPr>
        <p:sp>
          <p:nvSpPr>
            <p:cNvPr id="286" name="Google Shape;286;p26"/>
            <p:cNvSpPr/>
            <p:nvPr/>
          </p:nvSpPr>
          <p:spPr>
            <a:xfrm rot="5400000">
              <a:off x="316088" y="320534"/>
              <a:ext cx="754800" cy="754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6"/>
            <p:cNvSpPr/>
            <p:nvPr/>
          </p:nvSpPr>
          <p:spPr>
            <a:xfrm rot="-5400000" flipH="1">
              <a:off x="189638" y="194212"/>
              <a:ext cx="754800" cy="75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
          <p:nvSpPr>
            <p:cNvPr id="288" name="Google Shape;288;p26"/>
            <p:cNvSpPr/>
            <p:nvPr/>
          </p:nvSpPr>
          <p:spPr>
            <a:xfrm rot="-5400000" flipH="1">
              <a:off x="1147091" y="1151533"/>
              <a:ext cx="212700" cy="212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grpSp>
      <p:grpSp>
        <p:nvGrpSpPr>
          <p:cNvPr id="289" name="Google Shape;289;p26"/>
          <p:cNvGrpSpPr/>
          <p:nvPr/>
        </p:nvGrpSpPr>
        <p:grpSpPr>
          <a:xfrm rot="5400000">
            <a:off x="-128890" y="4541137"/>
            <a:ext cx="746289" cy="491660"/>
            <a:chOff x="7831156" y="3734358"/>
            <a:chExt cx="1140592" cy="751429"/>
          </a:xfrm>
        </p:grpSpPr>
        <p:grpSp>
          <p:nvGrpSpPr>
            <p:cNvPr id="290" name="Google Shape;290;p26"/>
            <p:cNvGrpSpPr/>
            <p:nvPr/>
          </p:nvGrpSpPr>
          <p:grpSpPr>
            <a:xfrm>
              <a:off x="8096559" y="3915279"/>
              <a:ext cx="875188" cy="570509"/>
              <a:chOff x="7704383" y="3682191"/>
              <a:chExt cx="1063800" cy="599400"/>
            </a:xfrm>
          </p:grpSpPr>
          <p:cxnSp>
            <p:nvCxnSpPr>
              <p:cNvPr id="291" name="Google Shape;291;p26"/>
              <p:cNvCxnSpPr/>
              <p:nvPr/>
            </p:nvCxnSpPr>
            <p:spPr>
              <a:xfrm rot="5400000">
                <a:off x="7405016" y="3981891"/>
                <a:ext cx="599400" cy="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26"/>
              <p:cNvCxnSpPr/>
              <p:nvPr/>
            </p:nvCxnSpPr>
            <p:spPr>
              <a:xfrm>
                <a:off x="8236283" y="3243318"/>
                <a:ext cx="0" cy="1063800"/>
              </a:xfrm>
              <a:prstGeom prst="straightConnector1">
                <a:avLst/>
              </a:prstGeom>
              <a:noFill/>
              <a:ln w="9525" cap="flat" cmpd="sng">
                <a:solidFill>
                  <a:schemeClr val="dk2"/>
                </a:solidFill>
                <a:prstDash val="solid"/>
                <a:round/>
                <a:headEnd type="none" w="med" len="med"/>
                <a:tailEnd type="none" w="med" len="med"/>
              </a:ln>
            </p:spPr>
          </p:cxnSp>
        </p:grpSp>
        <p:sp>
          <p:nvSpPr>
            <p:cNvPr id="293" name="Google Shape;293;p26"/>
            <p:cNvSpPr/>
            <p:nvPr/>
          </p:nvSpPr>
          <p:spPr>
            <a:xfrm rot="10800000">
              <a:off x="7831156" y="3734358"/>
              <a:ext cx="529500" cy="543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94" name="Google Shape;294;p26"/>
          <p:cNvSpPr/>
          <p:nvPr/>
        </p:nvSpPr>
        <p:spPr>
          <a:xfrm rot="5400000">
            <a:off x="519943" y="4803202"/>
            <a:ext cx="109200" cy="109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Tree>
    <p:extLst>
      <p:ext uri="{BB962C8B-B14F-4D97-AF65-F5344CB8AC3E}">
        <p14:creationId xmlns:p14="http://schemas.microsoft.com/office/powerpoint/2010/main" val="284893771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accent1"/>
                </a:solidFill>
              </a:defRPr>
            </a:lvl1pPr>
            <a:lvl2pPr lvl="1" rtl="0">
              <a:spcBef>
                <a:spcPts val="0"/>
              </a:spcBef>
              <a:spcAft>
                <a:spcPts val="0"/>
              </a:spcAft>
              <a:buNone/>
              <a:defRPr>
                <a:latin typeface="Courier New"/>
                <a:ea typeface="Courier New"/>
                <a:cs typeface="Courier New"/>
                <a:sym typeface="Courier New"/>
              </a:defRPr>
            </a:lvl2pPr>
            <a:lvl3pPr lvl="2" rtl="0">
              <a:spcBef>
                <a:spcPts val="0"/>
              </a:spcBef>
              <a:spcAft>
                <a:spcPts val="0"/>
              </a:spcAft>
              <a:buNone/>
              <a:defRPr>
                <a:latin typeface="Courier New"/>
                <a:ea typeface="Courier New"/>
                <a:cs typeface="Courier New"/>
                <a:sym typeface="Courier New"/>
              </a:defRPr>
            </a:lvl3pPr>
            <a:lvl4pPr lvl="3" rtl="0">
              <a:spcBef>
                <a:spcPts val="0"/>
              </a:spcBef>
              <a:spcAft>
                <a:spcPts val="0"/>
              </a:spcAft>
              <a:buNone/>
              <a:defRPr>
                <a:latin typeface="Courier New"/>
                <a:ea typeface="Courier New"/>
                <a:cs typeface="Courier New"/>
                <a:sym typeface="Courier New"/>
              </a:defRPr>
            </a:lvl4pPr>
            <a:lvl5pPr lvl="4" rtl="0">
              <a:spcBef>
                <a:spcPts val="0"/>
              </a:spcBef>
              <a:spcAft>
                <a:spcPts val="0"/>
              </a:spcAft>
              <a:buNone/>
              <a:defRPr>
                <a:latin typeface="Courier New"/>
                <a:ea typeface="Courier New"/>
                <a:cs typeface="Courier New"/>
                <a:sym typeface="Courier New"/>
              </a:defRPr>
            </a:lvl5pPr>
            <a:lvl6pPr lvl="5" rtl="0">
              <a:spcBef>
                <a:spcPts val="0"/>
              </a:spcBef>
              <a:spcAft>
                <a:spcPts val="0"/>
              </a:spcAft>
              <a:buNone/>
              <a:defRPr>
                <a:latin typeface="Courier New"/>
                <a:ea typeface="Courier New"/>
                <a:cs typeface="Courier New"/>
                <a:sym typeface="Courier New"/>
              </a:defRPr>
            </a:lvl6pPr>
            <a:lvl7pPr lvl="6" rtl="0">
              <a:spcBef>
                <a:spcPts val="0"/>
              </a:spcBef>
              <a:spcAft>
                <a:spcPts val="0"/>
              </a:spcAft>
              <a:buNone/>
              <a:defRPr>
                <a:latin typeface="Courier New"/>
                <a:ea typeface="Courier New"/>
                <a:cs typeface="Courier New"/>
                <a:sym typeface="Courier New"/>
              </a:defRPr>
            </a:lvl7pPr>
            <a:lvl8pPr lvl="7" rtl="0">
              <a:spcBef>
                <a:spcPts val="0"/>
              </a:spcBef>
              <a:spcAft>
                <a:spcPts val="0"/>
              </a:spcAft>
              <a:buNone/>
              <a:defRPr>
                <a:latin typeface="Courier New"/>
                <a:ea typeface="Courier New"/>
                <a:cs typeface="Courier New"/>
                <a:sym typeface="Courier New"/>
              </a:defRPr>
            </a:lvl8pPr>
            <a:lvl9pPr lvl="8" rtl="0">
              <a:spcBef>
                <a:spcPts val="0"/>
              </a:spcBef>
              <a:spcAft>
                <a:spcPts val="0"/>
              </a:spcAft>
              <a:buNone/>
              <a:defRPr>
                <a:latin typeface="Courier New"/>
                <a:ea typeface="Courier New"/>
                <a:cs typeface="Courier New"/>
                <a:sym typeface="Courier New"/>
              </a:defRPr>
            </a:lvl9pPr>
          </a:lstStyle>
          <a:p>
            <a:endParaRPr/>
          </a:p>
        </p:txBody>
      </p:sp>
      <p:sp>
        <p:nvSpPr>
          <p:cNvPr id="297" name="Google Shape;297;p27"/>
          <p:cNvSpPr txBox="1">
            <a:spLocks noGrp="1"/>
          </p:cNvSpPr>
          <p:nvPr>
            <p:ph type="subTitle" idx="1"/>
          </p:nvPr>
        </p:nvSpPr>
        <p:spPr>
          <a:xfrm>
            <a:off x="1362925" y="3777125"/>
            <a:ext cx="2945400" cy="777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98" name="Google Shape;298;p27"/>
          <p:cNvSpPr txBox="1">
            <a:spLocks noGrp="1"/>
          </p:cNvSpPr>
          <p:nvPr>
            <p:ph type="subTitle" idx="2"/>
          </p:nvPr>
        </p:nvSpPr>
        <p:spPr>
          <a:xfrm>
            <a:off x="4983175" y="3777125"/>
            <a:ext cx="2945400" cy="777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99" name="Google Shape;299;p27"/>
          <p:cNvGrpSpPr/>
          <p:nvPr/>
        </p:nvGrpSpPr>
        <p:grpSpPr>
          <a:xfrm flipH="1">
            <a:off x="8606426" y="111885"/>
            <a:ext cx="436701" cy="436652"/>
            <a:chOff x="189638" y="194212"/>
            <a:chExt cx="1170153" cy="1170022"/>
          </a:xfrm>
        </p:grpSpPr>
        <p:sp>
          <p:nvSpPr>
            <p:cNvPr id="300" name="Google Shape;300;p27"/>
            <p:cNvSpPr/>
            <p:nvPr/>
          </p:nvSpPr>
          <p:spPr>
            <a:xfrm rot="5400000">
              <a:off x="316088" y="320534"/>
              <a:ext cx="754800" cy="754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7"/>
            <p:cNvSpPr/>
            <p:nvPr/>
          </p:nvSpPr>
          <p:spPr>
            <a:xfrm rot="-5400000" flipH="1">
              <a:off x="189638" y="194212"/>
              <a:ext cx="754800" cy="75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sp>
          <p:nvSpPr>
            <p:cNvPr id="302" name="Google Shape;302;p27"/>
            <p:cNvSpPr/>
            <p:nvPr/>
          </p:nvSpPr>
          <p:spPr>
            <a:xfrm rot="-5400000" flipH="1">
              <a:off x="1147091" y="1151533"/>
              <a:ext cx="212700" cy="212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6462"/>
                </a:solidFill>
                <a:effectLst/>
                <a:uLnTx/>
                <a:uFillTx/>
                <a:latin typeface="Arial"/>
                <a:cs typeface="Arial"/>
                <a:sym typeface="Arial"/>
              </a:endParaRPr>
            </a:p>
          </p:txBody>
        </p:sp>
      </p:grpSp>
      <p:grpSp>
        <p:nvGrpSpPr>
          <p:cNvPr id="303" name="Google Shape;303;p27"/>
          <p:cNvGrpSpPr/>
          <p:nvPr/>
        </p:nvGrpSpPr>
        <p:grpSpPr>
          <a:xfrm rot="5400000">
            <a:off x="-27423" y="4535294"/>
            <a:ext cx="636887" cy="582025"/>
            <a:chOff x="7974883" y="3893922"/>
            <a:chExt cx="973386" cy="889538"/>
          </a:xfrm>
        </p:grpSpPr>
        <p:grpSp>
          <p:nvGrpSpPr>
            <p:cNvPr id="304" name="Google Shape;304;p27"/>
            <p:cNvGrpSpPr/>
            <p:nvPr/>
          </p:nvGrpSpPr>
          <p:grpSpPr>
            <a:xfrm>
              <a:off x="8096281" y="3895716"/>
              <a:ext cx="851988" cy="887744"/>
              <a:chOff x="7704045" y="3661637"/>
              <a:chExt cx="1035600" cy="932700"/>
            </a:xfrm>
          </p:grpSpPr>
          <p:cxnSp>
            <p:nvCxnSpPr>
              <p:cNvPr id="305" name="Google Shape;305;p27"/>
              <p:cNvCxnSpPr/>
              <p:nvPr/>
            </p:nvCxnSpPr>
            <p:spPr>
              <a:xfrm rot="5400000">
                <a:off x="7238366" y="4127987"/>
                <a:ext cx="9327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27"/>
              <p:cNvCxnSpPr/>
              <p:nvPr/>
            </p:nvCxnSpPr>
            <p:spPr>
              <a:xfrm>
                <a:off x="8221845" y="3257418"/>
                <a:ext cx="0" cy="1035600"/>
              </a:xfrm>
              <a:prstGeom prst="straightConnector1">
                <a:avLst/>
              </a:prstGeom>
              <a:noFill/>
              <a:ln w="9525" cap="flat" cmpd="sng">
                <a:solidFill>
                  <a:schemeClr val="dk2"/>
                </a:solidFill>
                <a:prstDash val="solid"/>
                <a:round/>
                <a:headEnd type="none" w="med" len="med"/>
                <a:tailEnd type="none" w="med" len="med"/>
              </a:ln>
            </p:spPr>
          </p:cxnSp>
        </p:grpSp>
        <p:sp>
          <p:nvSpPr>
            <p:cNvPr id="307" name="Google Shape;307;p27"/>
            <p:cNvSpPr/>
            <p:nvPr/>
          </p:nvSpPr>
          <p:spPr>
            <a:xfrm rot="10800000">
              <a:off x="7974883" y="3893922"/>
              <a:ext cx="242100" cy="223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8" name="Google Shape;308;p27"/>
          <p:cNvSpPr/>
          <p:nvPr/>
        </p:nvSpPr>
        <p:spPr>
          <a:xfrm rot="-5400000">
            <a:off x="-15600" y="4746909"/>
            <a:ext cx="412200" cy="381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002925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bg>
      <p:bgPr>
        <a:solidFill>
          <a:schemeClr val="accent6"/>
        </a:solidFill>
        <a:effectLst/>
      </p:bgPr>
    </p:bg>
    <p:spTree>
      <p:nvGrpSpPr>
        <p:cNvPr id="1" name="Shape 50"/>
        <p:cNvGrpSpPr/>
        <p:nvPr/>
      </p:nvGrpSpPr>
      <p:grpSpPr>
        <a:xfrm>
          <a:off x="0" y="0"/>
          <a:ext cx="0" cy="0"/>
          <a:chOff x="0" y="0"/>
          <a:chExt cx="0" cy="0"/>
        </a:xfrm>
      </p:grpSpPr>
      <p:sp>
        <p:nvSpPr>
          <p:cNvPr id="51" name="Google Shape;51;p5"/>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2800"/>
              <a:buNone/>
              <a:defRPr>
                <a:solidFill>
                  <a:schemeClr val="accent1"/>
                </a:solidFill>
              </a:defRPr>
            </a:lvl2pPr>
            <a:lvl3pPr lvl="2" algn="ctr">
              <a:spcBef>
                <a:spcPts val="0"/>
              </a:spcBef>
              <a:spcAft>
                <a:spcPts val="0"/>
              </a:spcAft>
              <a:buClr>
                <a:schemeClr val="accent1"/>
              </a:buClr>
              <a:buSzPts val="2800"/>
              <a:buNone/>
              <a:defRPr>
                <a:solidFill>
                  <a:schemeClr val="accent1"/>
                </a:solidFill>
              </a:defRPr>
            </a:lvl3pPr>
            <a:lvl4pPr lvl="3" algn="ctr">
              <a:spcBef>
                <a:spcPts val="0"/>
              </a:spcBef>
              <a:spcAft>
                <a:spcPts val="0"/>
              </a:spcAft>
              <a:buClr>
                <a:schemeClr val="accent1"/>
              </a:buClr>
              <a:buSzPts val="2800"/>
              <a:buNone/>
              <a:defRPr>
                <a:solidFill>
                  <a:schemeClr val="accent1"/>
                </a:solidFill>
              </a:defRPr>
            </a:lvl4pPr>
            <a:lvl5pPr lvl="4" algn="ctr">
              <a:spcBef>
                <a:spcPts val="0"/>
              </a:spcBef>
              <a:spcAft>
                <a:spcPts val="0"/>
              </a:spcAft>
              <a:buClr>
                <a:schemeClr val="accent1"/>
              </a:buClr>
              <a:buSzPts val="2800"/>
              <a:buNone/>
              <a:defRPr>
                <a:solidFill>
                  <a:schemeClr val="accent1"/>
                </a:solidFill>
              </a:defRPr>
            </a:lvl5pPr>
            <a:lvl6pPr lvl="5" algn="ctr">
              <a:spcBef>
                <a:spcPts val="0"/>
              </a:spcBef>
              <a:spcAft>
                <a:spcPts val="0"/>
              </a:spcAft>
              <a:buClr>
                <a:schemeClr val="accent1"/>
              </a:buClr>
              <a:buSzPts val="2800"/>
              <a:buNone/>
              <a:defRPr>
                <a:solidFill>
                  <a:schemeClr val="accent1"/>
                </a:solidFill>
              </a:defRPr>
            </a:lvl6pPr>
            <a:lvl7pPr lvl="6" algn="ctr">
              <a:spcBef>
                <a:spcPts val="0"/>
              </a:spcBef>
              <a:spcAft>
                <a:spcPts val="0"/>
              </a:spcAft>
              <a:buClr>
                <a:schemeClr val="accent1"/>
              </a:buClr>
              <a:buSzPts val="2800"/>
              <a:buNone/>
              <a:defRPr>
                <a:solidFill>
                  <a:schemeClr val="accent1"/>
                </a:solidFill>
              </a:defRPr>
            </a:lvl7pPr>
            <a:lvl8pPr lvl="7" algn="ctr">
              <a:spcBef>
                <a:spcPts val="0"/>
              </a:spcBef>
              <a:spcAft>
                <a:spcPts val="0"/>
              </a:spcAft>
              <a:buClr>
                <a:schemeClr val="accent1"/>
              </a:buClr>
              <a:buSzPts val="2800"/>
              <a:buNone/>
              <a:defRPr>
                <a:solidFill>
                  <a:schemeClr val="accent1"/>
                </a:solidFill>
              </a:defRPr>
            </a:lvl8pPr>
            <a:lvl9pPr lvl="8" algn="ctr">
              <a:spcBef>
                <a:spcPts val="0"/>
              </a:spcBef>
              <a:spcAft>
                <a:spcPts val="0"/>
              </a:spcAft>
              <a:buClr>
                <a:schemeClr val="accent1"/>
              </a:buClr>
              <a:buSzPts val="2800"/>
              <a:buNone/>
              <a:defRPr>
                <a:solidFill>
                  <a:schemeClr val="accent1"/>
                </a:solidFill>
              </a:defRPr>
            </a:lvl9pPr>
          </a:lstStyle>
          <a:p>
            <a:endParaRPr/>
          </a:p>
        </p:txBody>
      </p:sp>
      <p:sp>
        <p:nvSpPr>
          <p:cNvPr id="53" name="Google Shape;53;p5"/>
          <p:cNvSpPr txBox="1">
            <a:spLocks noGrp="1"/>
          </p:cNvSpPr>
          <p:nvPr>
            <p:ph type="body" idx="1"/>
          </p:nvPr>
        </p:nvSpPr>
        <p:spPr>
          <a:xfrm>
            <a:off x="5165509" y="2820975"/>
            <a:ext cx="2862000" cy="1439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4" name="Google Shape;54;p5"/>
          <p:cNvSpPr txBox="1">
            <a:spLocks noGrp="1"/>
          </p:cNvSpPr>
          <p:nvPr>
            <p:ph type="subTitle" idx="2"/>
          </p:nvPr>
        </p:nvSpPr>
        <p:spPr>
          <a:xfrm>
            <a:off x="5165499"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55" name="Google Shape;55;p5"/>
          <p:cNvSpPr txBox="1">
            <a:spLocks noGrp="1"/>
          </p:cNvSpPr>
          <p:nvPr>
            <p:ph type="body" idx="3"/>
          </p:nvPr>
        </p:nvSpPr>
        <p:spPr>
          <a:xfrm>
            <a:off x="1124250" y="2820975"/>
            <a:ext cx="2868000" cy="1439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6" name="Google Shape;56;p5"/>
          <p:cNvSpPr txBox="1">
            <a:spLocks noGrp="1"/>
          </p:cNvSpPr>
          <p:nvPr>
            <p:ph type="subTitle" idx="4"/>
          </p:nvPr>
        </p:nvSpPr>
        <p:spPr>
          <a:xfrm>
            <a:off x="1127128"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grpSp>
        <p:nvGrpSpPr>
          <p:cNvPr id="57" name="Google Shape;57;p5"/>
          <p:cNvGrpSpPr/>
          <p:nvPr/>
        </p:nvGrpSpPr>
        <p:grpSpPr>
          <a:xfrm rot="5400000">
            <a:off x="21565" y="4284732"/>
            <a:ext cx="841357" cy="897194"/>
            <a:chOff x="7861376" y="3788720"/>
            <a:chExt cx="1285889" cy="1371228"/>
          </a:xfrm>
        </p:grpSpPr>
        <p:grpSp>
          <p:nvGrpSpPr>
            <p:cNvPr id="58" name="Google Shape;58;p5"/>
            <p:cNvGrpSpPr/>
            <p:nvPr/>
          </p:nvGrpSpPr>
          <p:grpSpPr>
            <a:xfrm>
              <a:off x="8096595" y="3915279"/>
              <a:ext cx="1050670" cy="1244669"/>
              <a:chOff x="7704427" y="3682191"/>
              <a:chExt cx="1277100" cy="1307700"/>
            </a:xfrm>
          </p:grpSpPr>
          <p:cxnSp>
            <p:nvCxnSpPr>
              <p:cNvPr id="59" name="Google Shape;59;p5"/>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61" name="Google Shape;61;p5"/>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5"/>
          <p:cNvGrpSpPr/>
          <p:nvPr/>
        </p:nvGrpSpPr>
        <p:grpSpPr>
          <a:xfrm>
            <a:off x="8353825" y="4118157"/>
            <a:ext cx="602021" cy="608418"/>
            <a:chOff x="8353825" y="4118157"/>
            <a:chExt cx="602021" cy="608418"/>
          </a:xfrm>
        </p:grpSpPr>
        <p:sp>
          <p:nvSpPr>
            <p:cNvPr id="63" name="Google Shape;63;p5"/>
            <p:cNvSpPr/>
            <p:nvPr/>
          </p:nvSpPr>
          <p:spPr>
            <a:xfrm>
              <a:off x="8353825" y="427117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a:off x="8430023" y="4118157"/>
              <a:ext cx="525823" cy="532221"/>
              <a:chOff x="8430023" y="4118157"/>
              <a:chExt cx="525823" cy="532221"/>
            </a:xfrm>
          </p:grpSpPr>
          <p:sp>
            <p:nvSpPr>
              <p:cNvPr id="65" name="Google Shape;65;p5"/>
              <p:cNvSpPr/>
              <p:nvPr/>
            </p:nvSpPr>
            <p:spPr>
              <a:xfrm rot="10800000" flipH="1">
                <a:off x="8430023" y="419497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789646" y="4118157"/>
                <a:ext cx="166200" cy="15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5550654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accent6"/>
        </a:solidFill>
        <a:effectLst/>
      </p:bgPr>
    </p:bg>
    <p:spTree>
      <p:nvGrpSpPr>
        <p:cNvPr id="1" name="Shape 309"/>
        <p:cNvGrpSpPr/>
        <p:nvPr/>
      </p:nvGrpSpPr>
      <p:grpSpPr>
        <a:xfrm>
          <a:off x="0" y="0"/>
          <a:ext cx="0" cy="0"/>
          <a:chOff x="0" y="0"/>
          <a:chExt cx="0" cy="0"/>
        </a:xfrm>
      </p:grpSpPr>
      <p:sp>
        <p:nvSpPr>
          <p:cNvPr id="310" name="Google Shape;310;p28"/>
          <p:cNvSpPr/>
          <p:nvPr/>
        </p:nvSpPr>
        <p:spPr>
          <a:xfrm>
            <a:off x="5577450" y="234050"/>
            <a:ext cx="3551100" cy="464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1" name="Google Shape;311;p28"/>
          <p:cNvGrpSpPr/>
          <p:nvPr/>
        </p:nvGrpSpPr>
        <p:grpSpPr>
          <a:xfrm>
            <a:off x="4836672" y="2044850"/>
            <a:ext cx="2694802" cy="2784600"/>
            <a:chOff x="4210647" y="2044850"/>
            <a:chExt cx="2694802" cy="2784600"/>
          </a:xfrm>
        </p:grpSpPr>
        <p:sp>
          <p:nvSpPr>
            <p:cNvPr id="312" name="Google Shape;312;p28"/>
            <p:cNvSpPr/>
            <p:nvPr/>
          </p:nvSpPr>
          <p:spPr>
            <a:xfrm flipH="1">
              <a:off x="4373150" y="2044850"/>
              <a:ext cx="2532300" cy="2613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8"/>
            <p:cNvSpPr/>
            <p:nvPr/>
          </p:nvSpPr>
          <p:spPr>
            <a:xfrm flipH="1">
              <a:off x="4210647" y="4572950"/>
              <a:ext cx="257100" cy="25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4" name="Google Shape;314;p28"/>
          <p:cNvSpPr txBox="1">
            <a:spLocks noGrp="1"/>
          </p:cNvSpPr>
          <p:nvPr>
            <p:ph type="title"/>
          </p:nvPr>
        </p:nvSpPr>
        <p:spPr>
          <a:xfrm>
            <a:off x="616500" y="448926"/>
            <a:ext cx="33738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15" name="Google Shape;315;p28"/>
          <p:cNvSpPr txBox="1">
            <a:spLocks noGrp="1"/>
          </p:cNvSpPr>
          <p:nvPr>
            <p:ph type="subTitle" idx="1"/>
          </p:nvPr>
        </p:nvSpPr>
        <p:spPr>
          <a:xfrm>
            <a:off x="921300" y="1463700"/>
            <a:ext cx="3525600" cy="112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Courier Prime"/>
                <a:ea typeface="Courier Prime"/>
                <a:cs typeface="Courier Prime"/>
                <a:sym typeface="Courier Prim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6" name="Google Shape;316;p28"/>
          <p:cNvSpPr txBox="1">
            <a:spLocks noGrp="1"/>
          </p:cNvSpPr>
          <p:nvPr>
            <p:ph type="subTitle" idx="2"/>
          </p:nvPr>
        </p:nvSpPr>
        <p:spPr>
          <a:xfrm>
            <a:off x="921300" y="2851075"/>
            <a:ext cx="3525600" cy="112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Courier Prime"/>
                <a:ea typeface="Courier Prime"/>
                <a:cs typeface="Courier Prime"/>
                <a:sym typeface="Courier Prim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85188876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2D6E-9D2A-56DE-C91B-89EC093546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992AD93-0806-FDED-E5EE-A1911CBB61E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256425A-0C95-9D1C-17E5-07B020021212}"/>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26461638-7864-B025-A3EE-1E7D345BEDF2}"/>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9D7D493-FF59-C76B-9BF9-CC1A5A4AA3D5}"/>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2648110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4A2B-A153-AC1D-BBA7-FBC504E59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A095F-F1FA-22B0-D481-1EB5EAEA0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34500-81B5-6FB1-D2A4-B0F47E304727}"/>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E30565-E50B-8531-757D-54593CFDBF35}"/>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776BF-25EC-AC39-5FAD-C3EE7BD77F09}"/>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17801508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6EBA-58B0-1C1A-AF1D-7D01659B6A9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A572F68-7620-3B75-AC09-C12E4F60361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8E0AD-6C3B-C60D-6115-9A191B6D85DA}"/>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87FB09-C539-92FE-8DFF-CBF2C0A170C1}"/>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FD50037-BE53-6FBD-F568-22F392F531CB}"/>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014758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3561-F093-4790-CC8B-8E282856A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3C773-5F7F-6CDE-DDD0-4973F025594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CD0A7A-A0FD-A6F1-59F5-BF84BC84AD2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B5895-FEAB-A5A8-41FD-579B170B43CF}"/>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565D1ACE-941D-65B1-3BAA-B7B847C95D1B}"/>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4D3108C-B6D6-2C49-C084-BDFC42FFCE54}"/>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119735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DE5F-CE74-5185-40B2-2A46CAD1856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2CBB6-24D7-6533-DC2D-496148EDBF3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90F78-A77B-1076-9055-5DD6B7B3D6B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FE34F6-F9DA-9C1B-E26D-3DA6C62188B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56778AC-ED95-DFAB-9314-381823CA441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C56A2-28C3-B955-0C48-11CC59D5BA5F}"/>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id="{D6AC0C9C-E9B4-408E-04C4-0B4FAE45228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D7D97E4-701F-7A3A-8F3C-AC3AD34B12AD}"/>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671949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C368-F5C0-817D-8148-2CE455CC9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C63EC-BCB0-E1FE-9D71-6D851721291B}"/>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id="{9787D561-4D37-597D-1E21-509FB561E6D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CDEDF3-ED56-5838-D756-363AA0D41811}"/>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1171514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4EEA1-1EBF-F25A-9F00-D5ECC66ADAA2}"/>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id="{90787B2E-95BD-4B3D-024D-186B229804E5}"/>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5429FA-2971-DCF2-3C9D-9BC318292864}"/>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169411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0BDF-9660-83CB-9C49-73D4DD4C8F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5A303D4-7267-A73E-62D3-0E5177886ED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08A636-07DA-621D-5CE0-FA361F167E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A88B7E-5206-97DF-676E-3A0B903F065A}"/>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93097358-5FCA-C18C-F290-44432D57A72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4EAF1-8A6C-2991-B948-B8A1FED0783B}"/>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286392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54FA-8380-0FBE-6021-73AAF70ED1D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264F7A-2EFB-843F-D102-89FB2E04342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5D527E-3F94-8180-EB2F-1505EF9DF1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14462B-508F-F9C4-8E1F-B4551BE785F4}"/>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1CBA89-0828-E339-938B-3858882F0141}"/>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07421E9-8E89-6DA1-A71C-9746918904C0}"/>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5468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bg>
      <p:bgPr>
        <a:solidFill>
          <a:schemeClr val="accent6"/>
        </a:solidFill>
        <a:effectLst/>
      </p:bgPr>
    </p:bg>
    <p:spTree>
      <p:nvGrpSpPr>
        <p:cNvPr id="1" name="Shape 50"/>
        <p:cNvGrpSpPr/>
        <p:nvPr/>
      </p:nvGrpSpPr>
      <p:grpSpPr>
        <a:xfrm>
          <a:off x="0" y="0"/>
          <a:ext cx="0" cy="0"/>
          <a:chOff x="0" y="0"/>
          <a:chExt cx="0" cy="0"/>
        </a:xfrm>
      </p:grpSpPr>
      <p:sp>
        <p:nvSpPr>
          <p:cNvPr id="51" name="Google Shape;51;p5"/>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2800"/>
              <a:buNone/>
              <a:defRPr>
                <a:solidFill>
                  <a:schemeClr val="accent1"/>
                </a:solidFill>
              </a:defRPr>
            </a:lvl2pPr>
            <a:lvl3pPr lvl="2" algn="ctr">
              <a:spcBef>
                <a:spcPts val="0"/>
              </a:spcBef>
              <a:spcAft>
                <a:spcPts val="0"/>
              </a:spcAft>
              <a:buClr>
                <a:schemeClr val="accent1"/>
              </a:buClr>
              <a:buSzPts val="2800"/>
              <a:buNone/>
              <a:defRPr>
                <a:solidFill>
                  <a:schemeClr val="accent1"/>
                </a:solidFill>
              </a:defRPr>
            </a:lvl3pPr>
            <a:lvl4pPr lvl="3" algn="ctr">
              <a:spcBef>
                <a:spcPts val="0"/>
              </a:spcBef>
              <a:spcAft>
                <a:spcPts val="0"/>
              </a:spcAft>
              <a:buClr>
                <a:schemeClr val="accent1"/>
              </a:buClr>
              <a:buSzPts val="2800"/>
              <a:buNone/>
              <a:defRPr>
                <a:solidFill>
                  <a:schemeClr val="accent1"/>
                </a:solidFill>
              </a:defRPr>
            </a:lvl4pPr>
            <a:lvl5pPr lvl="4" algn="ctr">
              <a:spcBef>
                <a:spcPts val="0"/>
              </a:spcBef>
              <a:spcAft>
                <a:spcPts val="0"/>
              </a:spcAft>
              <a:buClr>
                <a:schemeClr val="accent1"/>
              </a:buClr>
              <a:buSzPts val="2800"/>
              <a:buNone/>
              <a:defRPr>
                <a:solidFill>
                  <a:schemeClr val="accent1"/>
                </a:solidFill>
              </a:defRPr>
            </a:lvl5pPr>
            <a:lvl6pPr lvl="5" algn="ctr">
              <a:spcBef>
                <a:spcPts val="0"/>
              </a:spcBef>
              <a:spcAft>
                <a:spcPts val="0"/>
              </a:spcAft>
              <a:buClr>
                <a:schemeClr val="accent1"/>
              </a:buClr>
              <a:buSzPts val="2800"/>
              <a:buNone/>
              <a:defRPr>
                <a:solidFill>
                  <a:schemeClr val="accent1"/>
                </a:solidFill>
              </a:defRPr>
            </a:lvl6pPr>
            <a:lvl7pPr lvl="6" algn="ctr">
              <a:spcBef>
                <a:spcPts val="0"/>
              </a:spcBef>
              <a:spcAft>
                <a:spcPts val="0"/>
              </a:spcAft>
              <a:buClr>
                <a:schemeClr val="accent1"/>
              </a:buClr>
              <a:buSzPts val="2800"/>
              <a:buNone/>
              <a:defRPr>
                <a:solidFill>
                  <a:schemeClr val="accent1"/>
                </a:solidFill>
              </a:defRPr>
            </a:lvl7pPr>
            <a:lvl8pPr lvl="7" algn="ctr">
              <a:spcBef>
                <a:spcPts val="0"/>
              </a:spcBef>
              <a:spcAft>
                <a:spcPts val="0"/>
              </a:spcAft>
              <a:buClr>
                <a:schemeClr val="accent1"/>
              </a:buClr>
              <a:buSzPts val="2800"/>
              <a:buNone/>
              <a:defRPr>
                <a:solidFill>
                  <a:schemeClr val="accent1"/>
                </a:solidFill>
              </a:defRPr>
            </a:lvl8pPr>
            <a:lvl9pPr lvl="8" algn="ctr">
              <a:spcBef>
                <a:spcPts val="0"/>
              </a:spcBef>
              <a:spcAft>
                <a:spcPts val="0"/>
              </a:spcAft>
              <a:buClr>
                <a:schemeClr val="accent1"/>
              </a:buClr>
              <a:buSzPts val="2800"/>
              <a:buNone/>
              <a:defRPr>
                <a:solidFill>
                  <a:schemeClr val="accent1"/>
                </a:solidFill>
              </a:defRPr>
            </a:lvl9pPr>
          </a:lstStyle>
          <a:p>
            <a:endParaRPr/>
          </a:p>
        </p:txBody>
      </p:sp>
      <p:sp>
        <p:nvSpPr>
          <p:cNvPr id="53" name="Google Shape;53;p5"/>
          <p:cNvSpPr txBox="1">
            <a:spLocks noGrp="1"/>
          </p:cNvSpPr>
          <p:nvPr>
            <p:ph type="body" idx="1"/>
          </p:nvPr>
        </p:nvSpPr>
        <p:spPr>
          <a:xfrm>
            <a:off x="5165509" y="2820975"/>
            <a:ext cx="2862000" cy="1439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4" name="Google Shape;54;p5"/>
          <p:cNvSpPr txBox="1">
            <a:spLocks noGrp="1"/>
          </p:cNvSpPr>
          <p:nvPr>
            <p:ph type="subTitle" idx="2"/>
          </p:nvPr>
        </p:nvSpPr>
        <p:spPr>
          <a:xfrm>
            <a:off x="5165499"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55" name="Google Shape;55;p5"/>
          <p:cNvSpPr txBox="1">
            <a:spLocks noGrp="1"/>
          </p:cNvSpPr>
          <p:nvPr>
            <p:ph type="body" idx="3"/>
          </p:nvPr>
        </p:nvSpPr>
        <p:spPr>
          <a:xfrm>
            <a:off x="1124250" y="2820975"/>
            <a:ext cx="2868000" cy="1439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lgn="ctr" rtl="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56" name="Google Shape;56;p5"/>
          <p:cNvSpPr txBox="1">
            <a:spLocks noGrp="1"/>
          </p:cNvSpPr>
          <p:nvPr>
            <p:ph type="subTitle" idx="4"/>
          </p:nvPr>
        </p:nvSpPr>
        <p:spPr>
          <a:xfrm>
            <a:off x="1127128" y="2556650"/>
            <a:ext cx="2862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grpSp>
        <p:nvGrpSpPr>
          <p:cNvPr id="57" name="Google Shape;57;p5"/>
          <p:cNvGrpSpPr/>
          <p:nvPr/>
        </p:nvGrpSpPr>
        <p:grpSpPr>
          <a:xfrm rot="5400000">
            <a:off x="21565" y="4284732"/>
            <a:ext cx="841357" cy="897194"/>
            <a:chOff x="7861376" y="3788720"/>
            <a:chExt cx="1285889" cy="1371228"/>
          </a:xfrm>
        </p:grpSpPr>
        <p:grpSp>
          <p:nvGrpSpPr>
            <p:cNvPr id="58" name="Google Shape;58;p5"/>
            <p:cNvGrpSpPr/>
            <p:nvPr/>
          </p:nvGrpSpPr>
          <p:grpSpPr>
            <a:xfrm>
              <a:off x="8096595" y="3915279"/>
              <a:ext cx="1050670" cy="1244669"/>
              <a:chOff x="7704427" y="3682191"/>
              <a:chExt cx="1277100" cy="1307700"/>
            </a:xfrm>
          </p:grpSpPr>
          <p:cxnSp>
            <p:nvCxnSpPr>
              <p:cNvPr id="59" name="Google Shape;59;p5"/>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61" name="Google Shape;61;p5"/>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5"/>
          <p:cNvGrpSpPr/>
          <p:nvPr/>
        </p:nvGrpSpPr>
        <p:grpSpPr>
          <a:xfrm>
            <a:off x="8353825" y="4118157"/>
            <a:ext cx="602021" cy="608418"/>
            <a:chOff x="8353825" y="4118157"/>
            <a:chExt cx="602021" cy="608418"/>
          </a:xfrm>
        </p:grpSpPr>
        <p:sp>
          <p:nvSpPr>
            <p:cNvPr id="63" name="Google Shape;63;p5"/>
            <p:cNvSpPr/>
            <p:nvPr/>
          </p:nvSpPr>
          <p:spPr>
            <a:xfrm>
              <a:off x="8353825" y="427117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a:off x="8430023" y="4118157"/>
              <a:ext cx="525823" cy="532221"/>
              <a:chOff x="8430023" y="4118157"/>
              <a:chExt cx="525823" cy="532221"/>
            </a:xfrm>
          </p:grpSpPr>
          <p:sp>
            <p:nvSpPr>
              <p:cNvPr id="65" name="Google Shape;65;p5"/>
              <p:cNvSpPr/>
              <p:nvPr/>
            </p:nvSpPr>
            <p:spPr>
              <a:xfrm rot="10800000" flipH="1">
                <a:off x="8430023" y="419497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789646" y="4118157"/>
                <a:ext cx="166200" cy="15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0965861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102E-AB6B-582C-C4C0-DB285B53F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54D140-C9A9-DEC5-86C6-CADC5E150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5AC4C-8B82-071B-F175-4C2408DA9CA3}"/>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29FE34B8-E003-86F8-5A3F-AF8D3C3A3207}"/>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190B556-5083-CFD8-AAD6-4352740C6F4D}"/>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093591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DDD9D-649D-8F4F-AE9C-7D05CBC62BE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79258-9CC1-6BC6-7FB5-A07EF607645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C28B-0BA6-DF20-CCB4-6307CC839F59}"/>
              </a:ext>
            </a:extLst>
          </p:cNvPr>
          <p:cNvSpPr>
            <a:spLocks noGrp="1"/>
          </p:cNvSpPr>
          <p:nvPr>
            <p:ph type="dt" sz="half" idx="10"/>
          </p:nvPr>
        </p:nvSpPr>
        <p:spPr/>
        <p:txBody>
          <a:body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3A501F-A4C6-1434-4C9F-B22445A8ED31}"/>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E13DF7D-7636-934F-8CEC-40CCE462A66D}"/>
              </a:ext>
            </a:extLst>
          </p:cNvPr>
          <p:cNvSpPr>
            <a:spLocks noGrp="1"/>
          </p:cNvSpPr>
          <p:nvPr>
            <p:ph type="sldNum" sz="quarter" idx="12"/>
          </p:nvPr>
        </p:nvSpPr>
        <p:spPr/>
        <p:txBody>
          <a:body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338515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58772191-1C61-4C8D-85D0-1D55784D67B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014B8EFA-0B11-4A1E-AA8A-410D344A1A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6994556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E90A9D6D-F0F5-4C00-9E75-BA096671822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AE079600-F9BD-45AC-87B7-A02A6C05042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1303318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19736223-A103-4AC0-A10D-D96B2A70481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74714A60-29AD-4798-8B42-A10D812D529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43599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24670B6F-1732-4A11-B642-BFD5BD2F7D0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BE9E1B8B-4F45-4C7F-9069-41F1FBDD288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19750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6ABEAF54-29EF-4349-8ACE-1B61E6338A7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F3410EF7-3389-436A-8911-8F5A3CBFC08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11410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13195333-7C1B-49A1-8EEB-EDC4CA89BA8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46CFF578-FDF6-4BDF-8796-F0F4278889E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035455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80D8FB2F-D422-4C53-A7A2-B3C67CA1E31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085C23A0-09A0-47DB-82FB-AFF1CEFE24D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75062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EB263FB1-0084-4B98-AF3E-E9665C00FA6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299A3392-5003-4F4B-95F2-7E24DE0BE49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017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6"/>
        </a:solidFill>
        <a:effectLst/>
      </p:bgPr>
    </p:bg>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38700" y="597350"/>
            <a:ext cx="7866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3100"/>
              <a:buNone/>
              <a:defRPr sz="3100">
                <a:solidFill>
                  <a:schemeClr val="accent1"/>
                </a:solidFill>
              </a:defRPr>
            </a:lvl2pPr>
            <a:lvl3pPr lvl="2" algn="ctr">
              <a:spcBef>
                <a:spcPts val="0"/>
              </a:spcBef>
              <a:spcAft>
                <a:spcPts val="0"/>
              </a:spcAft>
              <a:buClr>
                <a:schemeClr val="accent1"/>
              </a:buClr>
              <a:buSzPts val="3100"/>
              <a:buNone/>
              <a:defRPr sz="3100">
                <a:solidFill>
                  <a:schemeClr val="accent1"/>
                </a:solidFill>
              </a:defRPr>
            </a:lvl3pPr>
            <a:lvl4pPr lvl="3" algn="ctr">
              <a:spcBef>
                <a:spcPts val="0"/>
              </a:spcBef>
              <a:spcAft>
                <a:spcPts val="0"/>
              </a:spcAft>
              <a:buClr>
                <a:schemeClr val="accent1"/>
              </a:buClr>
              <a:buSzPts val="3100"/>
              <a:buNone/>
              <a:defRPr sz="3100">
                <a:solidFill>
                  <a:schemeClr val="accent1"/>
                </a:solidFill>
              </a:defRPr>
            </a:lvl4pPr>
            <a:lvl5pPr lvl="4" algn="ctr">
              <a:spcBef>
                <a:spcPts val="0"/>
              </a:spcBef>
              <a:spcAft>
                <a:spcPts val="0"/>
              </a:spcAft>
              <a:buClr>
                <a:schemeClr val="accent1"/>
              </a:buClr>
              <a:buSzPts val="3100"/>
              <a:buNone/>
              <a:defRPr sz="3100">
                <a:solidFill>
                  <a:schemeClr val="accent1"/>
                </a:solidFill>
              </a:defRPr>
            </a:lvl5pPr>
            <a:lvl6pPr lvl="5" algn="ctr">
              <a:spcBef>
                <a:spcPts val="0"/>
              </a:spcBef>
              <a:spcAft>
                <a:spcPts val="0"/>
              </a:spcAft>
              <a:buClr>
                <a:schemeClr val="accent1"/>
              </a:buClr>
              <a:buSzPts val="3100"/>
              <a:buNone/>
              <a:defRPr sz="3100">
                <a:solidFill>
                  <a:schemeClr val="accent1"/>
                </a:solidFill>
              </a:defRPr>
            </a:lvl6pPr>
            <a:lvl7pPr lvl="6" algn="ctr">
              <a:spcBef>
                <a:spcPts val="0"/>
              </a:spcBef>
              <a:spcAft>
                <a:spcPts val="0"/>
              </a:spcAft>
              <a:buClr>
                <a:schemeClr val="accent1"/>
              </a:buClr>
              <a:buSzPts val="3100"/>
              <a:buNone/>
              <a:defRPr sz="3100">
                <a:solidFill>
                  <a:schemeClr val="accent1"/>
                </a:solidFill>
              </a:defRPr>
            </a:lvl7pPr>
            <a:lvl8pPr lvl="7" algn="ctr">
              <a:spcBef>
                <a:spcPts val="0"/>
              </a:spcBef>
              <a:spcAft>
                <a:spcPts val="0"/>
              </a:spcAft>
              <a:buClr>
                <a:schemeClr val="accent1"/>
              </a:buClr>
              <a:buSzPts val="3100"/>
              <a:buNone/>
              <a:defRPr sz="3100">
                <a:solidFill>
                  <a:schemeClr val="accent1"/>
                </a:solidFill>
              </a:defRPr>
            </a:lvl8pPr>
            <a:lvl9pPr lvl="8" algn="ctr">
              <a:spcBef>
                <a:spcPts val="0"/>
              </a:spcBef>
              <a:spcAft>
                <a:spcPts val="0"/>
              </a:spcAft>
              <a:buClr>
                <a:schemeClr val="accent1"/>
              </a:buClr>
              <a:buSzPts val="3100"/>
              <a:buNone/>
              <a:defRPr sz="3100">
                <a:solidFill>
                  <a:schemeClr val="accent1"/>
                </a:solidFill>
              </a:defRPr>
            </a:lvl9pPr>
          </a:lstStyle>
          <a:p>
            <a:endParaRPr/>
          </a:p>
        </p:txBody>
      </p:sp>
      <p:sp>
        <p:nvSpPr>
          <p:cNvPr id="69" name="Google Shape;69;p6"/>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517710" y="4517364"/>
            <a:ext cx="436644" cy="450951"/>
            <a:chOff x="8517710" y="4278047"/>
            <a:chExt cx="436644" cy="450951"/>
          </a:xfrm>
        </p:grpSpPr>
        <p:sp>
          <p:nvSpPr>
            <p:cNvPr id="71" name="Google Shape;71;p6"/>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6"/>
          <p:cNvGrpSpPr/>
          <p:nvPr/>
        </p:nvGrpSpPr>
        <p:grpSpPr>
          <a:xfrm rot="10800000">
            <a:off x="203339" y="180958"/>
            <a:ext cx="416398" cy="416399"/>
            <a:chOff x="260568" y="4482053"/>
            <a:chExt cx="416398" cy="416399"/>
          </a:xfrm>
        </p:grpSpPr>
        <p:sp>
          <p:nvSpPr>
            <p:cNvPr id="74" name="Google Shape;74;p6"/>
            <p:cNvSpPr/>
            <p:nvPr/>
          </p:nvSpPr>
          <p:spPr>
            <a:xfrm flipH="1">
              <a:off x="365567" y="4587052"/>
              <a:ext cx="311400" cy="311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862326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5AFC7196-AA74-4382-BD94-AF8B95F541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3DED7B7C-7C11-4D3C-84EF-BC97148BD7A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999010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DAC67ED6-7D4F-478E-B6FE-EAC32E040FC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613CA2A4-DE98-482A-966B-488D528E6B3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028372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F873E651-D682-4881-9E79-84E7505A44D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F63A4B94-9FE2-4991-88C2-1885FC2CD46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872608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AA14C2F6-3E6F-4BC7-B2E9-74C711988AA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247AB85A-7395-42DF-87BB-A069D75C7FF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257929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07B45D62-0E36-43E9-83DA-9A9032E7F33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02402F80-8AC0-4589-B533-21701E518DA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71459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DC54199B-9273-41AC-A442-3BE4B402753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6648DEB6-ED12-4F4A-ADDF-7DDA4C4FED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996976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874BF5BA-87C4-4EAF-ADEF-F47FAEE3EC3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617EA074-F48A-4A6F-B4A1-1962AA32D3D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21840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04B99C0C-C3D4-424A-8F65-4D5EA5050DD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566F1E48-1D21-4E39-9C3D-6B8714C8A81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269920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38721DC8-1682-4353-A562-59650E1436A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7E78A357-FAF7-45CE-86C9-8818DC2B78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68872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1ED9212A-281B-4D0D-B70F-02B0067AF92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E724F833-415F-4723-8CD8-BFC95C602A1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976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6"/>
        </a:solidFill>
        <a:effectLst/>
      </p:bgPr>
    </p:bg>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38700" y="597350"/>
            <a:ext cx="7866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3100"/>
              <a:buNone/>
              <a:defRPr sz="3100">
                <a:solidFill>
                  <a:schemeClr val="accent1"/>
                </a:solidFill>
              </a:defRPr>
            </a:lvl2pPr>
            <a:lvl3pPr lvl="2" algn="ctr">
              <a:spcBef>
                <a:spcPts val="0"/>
              </a:spcBef>
              <a:spcAft>
                <a:spcPts val="0"/>
              </a:spcAft>
              <a:buClr>
                <a:schemeClr val="accent1"/>
              </a:buClr>
              <a:buSzPts val="3100"/>
              <a:buNone/>
              <a:defRPr sz="3100">
                <a:solidFill>
                  <a:schemeClr val="accent1"/>
                </a:solidFill>
              </a:defRPr>
            </a:lvl3pPr>
            <a:lvl4pPr lvl="3" algn="ctr">
              <a:spcBef>
                <a:spcPts val="0"/>
              </a:spcBef>
              <a:spcAft>
                <a:spcPts val="0"/>
              </a:spcAft>
              <a:buClr>
                <a:schemeClr val="accent1"/>
              </a:buClr>
              <a:buSzPts val="3100"/>
              <a:buNone/>
              <a:defRPr sz="3100">
                <a:solidFill>
                  <a:schemeClr val="accent1"/>
                </a:solidFill>
              </a:defRPr>
            </a:lvl4pPr>
            <a:lvl5pPr lvl="4" algn="ctr">
              <a:spcBef>
                <a:spcPts val="0"/>
              </a:spcBef>
              <a:spcAft>
                <a:spcPts val="0"/>
              </a:spcAft>
              <a:buClr>
                <a:schemeClr val="accent1"/>
              </a:buClr>
              <a:buSzPts val="3100"/>
              <a:buNone/>
              <a:defRPr sz="3100">
                <a:solidFill>
                  <a:schemeClr val="accent1"/>
                </a:solidFill>
              </a:defRPr>
            </a:lvl5pPr>
            <a:lvl6pPr lvl="5" algn="ctr">
              <a:spcBef>
                <a:spcPts val="0"/>
              </a:spcBef>
              <a:spcAft>
                <a:spcPts val="0"/>
              </a:spcAft>
              <a:buClr>
                <a:schemeClr val="accent1"/>
              </a:buClr>
              <a:buSzPts val="3100"/>
              <a:buNone/>
              <a:defRPr sz="3100">
                <a:solidFill>
                  <a:schemeClr val="accent1"/>
                </a:solidFill>
              </a:defRPr>
            </a:lvl6pPr>
            <a:lvl7pPr lvl="6" algn="ctr">
              <a:spcBef>
                <a:spcPts val="0"/>
              </a:spcBef>
              <a:spcAft>
                <a:spcPts val="0"/>
              </a:spcAft>
              <a:buClr>
                <a:schemeClr val="accent1"/>
              </a:buClr>
              <a:buSzPts val="3100"/>
              <a:buNone/>
              <a:defRPr sz="3100">
                <a:solidFill>
                  <a:schemeClr val="accent1"/>
                </a:solidFill>
              </a:defRPr>
            </a:lvl7pPr>
            <a:lvl8pPr lvl="7" algn="ctr">
              <a:spcBef>
                <a:spcPts val="0"/>
              </a:spcBef>
              <a:spcAft>
                <a:spcPts val="0"/>
              </a:spcAft>
              <a:buClr>
                <a:schemeClr val="accent1"/>
              </a:buClr>
              <a:buSzPts val="3100"/>
              <a:buNone/>
              <a:defRPr sz="3100">
                <a:solidFill>
                  <a:schemeClr val="accent1"/>
                </a:solidFill>
              </a:defRPr>
            </a:lvl8pPr>
            <a:lvl9pPr lvl="8" algn="ctr">
              <a:spcBef>
                <a:spcPts val="0"/>
              </a:spcBef>
              <a:spcAft>
                <a:spcPts val="0"/>
              </a:spcAft>
              <a:buClr>
                <a:schemeClr val="accent1"/>
              </a:buClr>
              <a:buSzPts val="3100"/>
              <a:buNone/>
              <a:defRPr sz="3100">
                <a:solidFill>
                  <a:schemeClr val="accent1"/>
                </a:solidFill>
              </a:defRPr>
            </a:lvl9pPr>
          </a:lstStyle>
          <a:p>
            <a:endParaRPr/>
          </a:p>
        </p:txBody>
      </p:sp>
      <p:sp>
        <p:nvSpPr>
          <p:cNvPr id="69" name="Google Shape;69;p6"/>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517710" y="4517364"/>
            <a:ext cx="436644" cy="450951"/>
            <a:chOff x="8517710" y="4278047"/>
            <a:chExt cx="436644" cy="450951"/>
          </a:xfrm>
        </p:grpSpPr>
        <p:sp>
          <p:nvSpPr>
            <p:cNvPr id="71" name="Google Shape;71;p6"/>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6"/>
          <p:cNvGrpSpPr/>
          <p:nvPr/>
        </p:nvGrpSpPr>
        <p:grpSpPr>
          <a:xfrm rot="10800000">
            <a:off x="203339" y="180958"/>
            <a:ext cx="416398" cy="416399"/>
            <a:chOff x="260568" y="4482053"/>
            <a:chExt cx="416398" cy="416399"/>
          </a:xfrm>
        </p:grpSpPr>
        <p:sp>
          <p:nvSpPr>
            <p:cNvPr id="74" name="Google Shape;74;p6"/>
            <p:cNvSpPr/>
            <p:nvPr/>
          </p:nvSpPr>
          <p:spPr>
            <a:xfrm flipH="1">
              <a:off x="365567" y="4587052"/>
              <a:ext cx="311400" cy="311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5090738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51AD1C22-9056-4F6C-B714-F3CE56BC109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363183FF-6E6F-4180-AE0E-C7D5DBAF11E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02647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45EF0FC7-0B60-4BE2-A0C3-78D43541C14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C5BE9D20-E9BD-4095-BA36-1674F277FC4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672279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63DC5575-82F4-43D9-9F66-B30F9E46539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19BA6474-AC65-4684-85B8-5FB2D169FB3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235625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653F81F3-6D0F-4CEF-93B5-82E46BB0648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B6CC2E7E-52E6-479E-A989-C7D12AEF616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95047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492BCF60-0174-4576-81F2-3623EE37900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5"/>
          <p:cNvSpPr>
            <a:spLocks noGrp="1"/>
          </p:cNvSpPr>
          <p:nvPr>
            <p:ph type="sldNum" sz="quarter" idx="11"/>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CCA756F5-81C2-49BF-B02C-384ACD8AC39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983945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wo Picture with Caption">
    <p:spTree>
      <p:nvGrpSpPr>
        <p:cNvPr id="1" name=""/>
        <p:cNvGrpSpPr/>
        <p:nvPr/>
      </p:nvGrpSpPr>
      <p:grpSpPr>
        <a:xfrm>
          <a:off x="0" y="0"/>
          <a:ext cx="0" cy="0"/>
          <a:chOff x="0" y="0"/>
          <a:chExt cx="0" cy="0"/>
        </a:xfrm>
      </p:grpSpPr>
      <p:sp>
        <p:nvSpPr>
          <p:cNvPr id="3" name="Picture Placeholder 2">
            <a:extLst/>
          </p:cNvPr>
          <p:cNvSpPr>
            <a:spLocks noGrp="1"/>
          </p:cNvSpPr>
          <p:nvPr>
            <p:ph type="pic" idx="1"/>
          </p:nvPr>
        </p:nvSpPr>
        <p:spPr>
          <a:xfrm>
            <a:off x="3181707" y="480827"/>
            <a:ext cx="2777158" cy="4312096"/>
          </a:xfrm>
          <a:solidFill>
            <a:schemeClr val="bg1">
              <a:lumMod val="85000"/>
            </a:schemeClr>
          </a:solidFill>
        </p:spPr>
        <p:txBody>
          <a:bodyPr rtlCol="0">
            <a:normAutofit/>
          </a:bodyPr>
          <a:lstStyle>
            <a:lvl1pPr marL="0" indent="0" algn="ctr">
              <a:buNone/>
              <a:defRPr sz="112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10" name="Picture Placeholder 2">
            <a:extLst/>
          </p:cNvPr>
          <p:cNvSpPr>
            <a:spLocks noGrp="1"/>
          </p:cNvSpPr>
          <p:nvPr>
            <p:ph type="pic" idx="13"/>
          </p:nvPr>
        </p:nvSpPr>
        <p:spPr>
          <a:xfrm>
            <a:off x="6035373" y="480827"/>
            <a:ext cx="2777158" cy="4312096"/>
          </a:xfrm>
          <a:solidFill>
            <a:schemeClr val="bg1">
              <a:lumMod val="85000"/>
            </a:schemeClr>
          </a:solidFill>
        </p:spPr>
        <p:txBody>
          <a:bodyPr rtlCol="0">
            <a:normAutofit/>
          </a:bodyPr>
          <a:lstStyle>
            <a:lvl1pPr marL="0" indent="0" algn="ctr">
              <a:buNone/>
              <a:defRPr sz="112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2" name="Title 1">
            <a:extLst/>
          </p:cNvPr>
          <p:cNvSpPr>
            <a:spLocks noGrp="1"/>
          </p:cNvSpPr>
          <p:nvPr>
            <p:ph type="title"/>
          </p:nvPr>
        </p:nvSpPr>
        <p:spPr>
          <a:xfrm>
            <a:off x="268898" y="342900"/>
            <a:ext cx="2843163" cy="1200150"/>
          </a:xfrm>
        </p:spPr>
        <p:txBody>
          <a:bodyPr/>
          <a:lstStyle>
            <a:lvl1pPr>
              <a:defRPr sz="1575">
                <a:solidFill>
                  <a:schemeClr val="accent1">
                    <a:lumMod val="75000"/>
                  </a:schemeClr>
                </a:solidFill>
              </a:defRPr>
            </a:lvl1pPr>
          </a:lstStyle>
          <a:p>
            <a:r>
              <a:rPr lang="en-US" noProof="0"/>
              <a:t>Click to edit Master title style</a:t>
            </a:r>
          </a:p>
        </p:txBody>
      </p:sp>
      <p:sp>
        <p:nvSpPr>
          <p:cNvPr id="4" name="Text Placeholder 3">
            <a:extLst/>
          </p:cNvPr>
          <p:cNvSpPr>
            <a:spLocks noGrp="1"/>
          </p:cNvSpPr>
          <p:nvPr>
            <p:ph type="body" sz="half" idx="2"/>
          </p:nvPr>
        </p:nvSpPr>
        <p:spPr>
          <a:xfrm>
            <a:off x="268898" y="1543050"/>
            <a:ext cx="2843163" cy="2858691"/>
          </a:xfrm>
        </p:spPr>
        <p:txBody>
          <a:bodyPr/>
          <a:lstStyle>
            <a:lvl1pPr marL="121500" indent="-121500">
              <a:lnSpc>
                <a:spcPct val="90000"/>
              </a:lnSpc>
              <a:buFont typeface="Wingdings" panose="05000000000000000000" pitchFamily="2" charset="2"/>
              <a:buChar char="§"/>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noProof="0"/>
              <a:t>Click to edit Master text styles</a:t>
            </a:r>
          </a:p>
        </p:txBody>
      </p:sp>
      <p:sp>
        <p:nvSpPr>
          <p:cNvPr id="6" name="Date Placeholder 4">
            <a:extLst/>
          </p:cNvPr>
          <p:cNvSpPr>
            <a:spLocks noGrp="1"/>
          </p:cNvSpPr>
          <p:nvPr>
            <p:ph type="dt" sz="half" idx="14"/>
          </p:nvPr>
        </p:nvSpPr>
        <p:spPr/>
        <p:txBody>
          <a:bodyPr/>
          <a:lstStyle>
            <a:lvl1pPr defTabSz="514350">
              <a:defRPr>
                <a:solidFill>
                  <a:prstClr val="white">
                    <a:tint val="75000"/>
                    <a:alpha val="60000"/>
                  </a:prstClr>
                </a:solidFill>
                <a:latin typeface="Century Gothic" panose="020B0502020202020204"/>
              </a:defRPr>
            </a:lvl1pPr>
          </a:lstStyle>
          <a:p>
            <a:pPr marL="0" marR="0" lvl="0" indent="0" algn="l" defTabSz="514350" rtl="0" eaLnBrk="1" fontAlgn="auto" latinLnBrk="0" hangingPunct="1">
              <a:lnSpc>
                <a:spcPct val="100000"/>
              </a:lnSpc>
              <a:spcBef>
                <a:spcPts val="0"/>
              </a:spcBef>
              <a:spcAft>
                <a:spcPts val="0"/>
              </a:spcAft>
              <a:buClrTx/>
              <a:buSzTx/>
              <a:buFontTx/>
              <a:buNone/>
              <a:tabLst/>
              <a:defRPr/>
            </a:pPr>
            <a:fld id="{5C215C62-FF6F-41F3-88BD-1543D7AC48DB}" type="datetimeFigureOut">
              <a:rPr kumimoji="0" lang="en-US" sz="12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a:extLst/>
          </p:cNvPr>
          <p:cNvSpPr>
            <a:spLocks noGrp="1"/>
          </p:cNvSpPr>
          <p:nvPr>
            <p:ph type="sldNum" sz="quarter" idx="15"/>
          </p:nvPr>
        </p:nvSpPr>
        <p:spPr/>
        <p:txBody>
          <a:bodyPr/>
          <a:lstStyle>
            <a:lvl1pPr defTabSz="514350" fontAlgn="auto">
              <a:spcBef>
                <a:spcPts val="0"/>
              </a:spcBef>
              <a:spcAft>
                <a:spcPts val="0"/>
              </a:spcAft>
              <a:defRPr>
                <a:solidFill>
                  <a:prstClr val="white">
                    <a:tint val="75000"/>
                  </a:prstClr>
                </a:solidFill>
                <a:latin typeface="Century Gothic" panose="020B0502020202020204"/>
              </a:defRPr>
            </a:lvl1pPr>
          </a:lstStyle>
          <a:p>
            <a:pPr marL="0" marR="0" lvl="0" indent="0" algn="r" defTabSz="514350" rtl="0" eaLnBrk="1" fontAlgn="auto" latinLnBrk="0" hangingPunct="1">
              <a:lnSpc>
                <a:spcPct val="100000"/>
              </a:lnSpc>
              <a:spcBef>
                <a:spcPts val="0"/>
              </a:spcBef>
              <a:spcAft>
                <a:spcPts val="0"/>
              </a:spcAft>
              <a:buClrTx/>
              <a:buSzTx/>
              <a:buFontTx/>
              <a:buNone/>
              <a:tabLst/>
              <a:defRPr/>
            </a:pPr>
            <a:fld id="{B177DF11-B453-4323-9FF1-A8684B857241}" type="slidenum">
              <a:rPr kumimoji="0" lang="en-US" altLang="en-US" sz="1200"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
        <p:nvSpPr>
          <p:cNvPr id="8" name="Footer Placeholder 5">
            <a:extLst/>
          </p:cNvPr>
          <p:cNvSpPr>
            <a:spLocks noGrp="1"/>
          </p:cNvSpPr>
          <p:nvPr>
            <p:ph type="ftr" sz="quarter" idx="16"/>
          </p:nvPr>
        </p:nvSpPr>
        <p:spPr>
          <a:xfrm>
            <a:off x="266700" y="4818063"/>
            <a:ext cx="5113338" cy="274637"/>
          </a:xfrm>
        </p:spPr>
        <p:txBody>
          <a:bodyPr/>
          <a:lstStyle>
            <a:lvl1pPr defTabSz="514350" fontAlgn="auto">
              <a:spcBef>
                <a:spcPts val="0"/>
              </a:spcBef>
              <a:spcAft>
                <a:spcPts val="0"/>
              </a:spcAft>
              <a:defRPr>
                <a:solidFill>
                  <a:prstClr val="white">
                    <a:tint val="75000"/>
                    <a:alpha val="60000"/>
                  </a:prstClr>
                </a:solidFill>
                <a:latin typeface="Century Gothic" panose="020B0502020202020204"/>
                <a:ea typeface="Arial Unicode MS" pitchFamily="34" charset="-128"/>
                <a:cs typeface="+mn-cs"/>
              </a:defRPr>
            </a:lvl1pPr>
          </a:lstStyle>
          <a:p>
            <a:pPr marL="0" marR="0" lvl="0" indent="0" algn="l" defTabSz="51435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tint val="75000"/>
                    <a:alpha val="60000"/>
                  </a:prstClr>
                </a:solidFill>
                <a:effectLst/>
                <a:uLnTx/>
                <a:uFillTx/>
                <a:latin typeface="Century Gothic" panose="020B0502020202020204"/>
                <a:ea typeface="Arial Unicode MS" pitchFamily="34" charset="-128"/>
                <a:cs typeface="+mn-cs"/>
              </a:rPr>
              <a:t>Teach a Course</a:t>
            </a:r>
          </a:p>
        </p:txBody>
      </p:sp>
    </p:spTree>
    <p:extLst>
      <p:ext uri="{BB962C8B-B14F-4D97-AF65-F5344CB8AC3E}">
        <p14:creationId xmlns:p14="http://schemas.microsoft.com/office/powerpoint/2010/main" val="11241453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16"/>
        <p:cNvGrpSpPr/>
        <p:nvPr/>
      </p:nvGrpSpPr>
      <p:grpSpPr>
        <a:xfrm>
          <a:off x="0" y="0"/>
          <a:ext cx="0" cy="0"/>
          <a:chOff x="0" y="0"/>
          <a:chExt cx="0" cy="0"/>
        </a:xfrm>
      </p:grpSpPr>
      <p:sp>
        <p:nvSpPr>
          <p:cNvPr id="5" name="Google Shape;1517;p39"/>
          <p:cNvSpPr>
            <a:spLocks/>
          </p:cNvSpPr>
          <p:nvPr/>
        </p:nvSpPr>
        <p:spPr bwMode="auto">
          <a:xfrm>
            <a:off x="6926263" y="2740025"/>
            <a:ext cx="1558925" cy="1446213"/>
          </a:xfrm>
          <a:custGeom>
            <a:avLst/>
            <a:gdLst>
              <a:gd name="T0" fmla="*/ 2147483646 w 19234"/>
              <a:gd name="T1" fmla="*/ 2147483646 h 17857"/>
              <a:gd name="T2" fmla="*/ 2147483646 w 19234"/>
              <a:gd name="T3" fmla="*/ 2147483646 h 17857"/>
              <a:gd name="T4" fmla="*/ 2147483646 w 19234"/>
              <a:gd name="T5" fmla="*/ 2147483646 h 17857"/>
              <a:gd name="T6" fmla="*/ 2147483646 w 19234"/>
              <a:gd name="T7" fmla="*/ 2147483646 h 17857"/>
              <a:gd name="T8" fmla="*/ 2147483646 w 19234"/>
              <a:gd name="T9" fmla="*/ 2147483646 h 17857"/>
              <a:gd name="T10" fmla="*/ 2147483646 w 19234"/>
              <a:gd name="T11" fmla="*/ 2147483646 h 17857"/>
              <a:gd name="T12" fmla="*/ 2147483646 w 19234"/>
              <a:gd name="T13" fmla="*/ 2147483646 h 17857"/>
              <a:gd name="T14" fmla="*/ 2147483646 w 19234"/>
              <a:gd name="T15" fmla="*/ 2147483646 h 17857"/>
              <a:gd name="T16" fmla="*/ 2147483646 w 19234"/>
              <a:gd name="T17" fmla="*/ 2147483646 h 17857"/>
              <a:gd name="T18" fmla="*/ 2147483646 w 19234"/>
              <a:gd name="T19" fmla="*/ 2147483646 h 17857"/>
              <a:gd name="T20" fmla="*/ 2147483646 w 19234"/>
              <a:gd name="T21" fmla="*/ 2147483646 h 17857"/>
              <a:gd name="T22" fmla="*/ 2147483646 w 19234"/>
              <a:gd name="T23" fmla="*/ 2147483646 h 17857"/>
              <a:gd name="T24" fmla="*/ 2147483646 w 19234"/>
              <a:gd name="T25" fmla="*/ 2147483646 h 17857"/>
              <a:gd name="T26" fmla="*/ 2147483646 w 19234"/>
              <a:gd name="T27" fmla="*/ 2147483646 h 17857"/>
              <a:gd name="T28" fmla="*/ 2147483646 w 19234"/>
              <a:gd name="T29" fmla="*/ 2147483646 h 17857"/>
              <a:gd name="T30" fmla="*/ 2147483646 w 19234"/>
              <a:gd name="T31" fmla="*/ 2147483646 h 17857"/>
              <a:gd name="T32" fmla="*/ 2147483646 w 19234"/>
              <a:gd name="T33" fmla="*/ 2147483646 h 178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6" name="Google Shape;1518;p39"/>
          <p:cNvSpPr>
            <a:spLocks/>
          </p:cNvSpPr>
          <p:nvPr/>
        </p:nvSpPr>
        <p:spPr bwMode="auto">
          <a:xfrm>
            <a:off x="7780338" y="2332038"/>
            <a:ext cx="2413000" cy="2043112"/>
          </a:xfrm>
          <a:custGeom>
            <a:avLst/>
            <a:gdLst>
              <a:gd name="T0" fmla="*/ 2147483646 w 29762"/>
              <a:gd name="T1" fmla="*/ 0 h 25211"/>
              <a:gd name="T2" fmla="*/ 2147483646 w 29762"/>
              <a:gd name="T3" fmla="*/ 2147483646 h 25211"/>
              <a:gd name="T4" fmla="*/ 2147483646 w 29762"/>
              <a:gd name="T5" fmla="*/ 2147483646 h 25211"/>
              <a:gd name="T6" fmla="*/ 2147483646 w 29762"/>
              <a:gd name="T7" fmla="*/ 2147483646 h 25211"/>
              <a:gd name="T8" fmla="*/ 2147483646 w 29762"/>
              <a:gd name="T9" fmla="*/ 2147483646 h 25211"/>
              <a:gd name="T10" fmla="*/ 2147483646 w 29762"/>
              <a:gd name="T11" fmla="*/ 2147483646 h 25211"/>
              <a:gd name="T12" fmla="*/ 2147483646 w 29762"/>
              <a:gd name="T13" fmla="*/ 2147483646 h 25211"/>
              <a:gd name="T14" fmla="*/ 2147483646 w 29762"/>
              <a:gd name="T15" fmla="*/ 2147483646 h 25211"/>
              <a:gd name="T16" fmla="*/ 2147483646 w 29762"/>
              <a:gd name="T17" fmla="*/ 2147483646 h 25211"/>
              <a:gd name="T18" fmla="*/ 2147483646 w 29762"/>
              <a:gd name="T19" fmla="*/ 2147483646 h 25211"/>
              <a:gd name="T20" fmla="*/ 2147483646 w 29762"/>
              <a:gd name="T21" fmla="*/ 2147483646 h 25211"/>
              <a:gd name="T22" fmla="*/ 2147483646 w 29762"/>
              <a:gd name="T23" fmla="*/ 2147483646 h 25211"/>
              <a:gd name="T24" fmla="*/ 2147483646 w 29762"/>
              <a:gd name="T25" fmla="*/ 2147483646 h 25211"/>
              <a:gd name="T26" fmla="*/ 2147483646 w 29762"/>
              <a:gd name="T27" fmla="*/ 2147483646 h 25211"/>
              <a:gd name="T28" fmla="*/ 2147483646 w 29762"/>
              <a:gd name="T29" fmla="*/ 2147483646 h 25211"/>
              <a:gd name="T30" fmla="*/ 2147483646 w 29762"/>
              <a:gd name="T31" fmla="*/ 2147483646 h 25211"/>
              <a:gd name="T32" fmla="*/ 2147483646 w 29762"/>
              <a:gd name="T33" fmla="*/ 2147483646 h 25211"/>
              <a:gd name="T34" fmla="*/ 2147483646 w 29762"/>
              <a:gd name="T35" fmla="*/ 2147483646 h 25211"/>
              <a:gd name="T36" fmla="*/ 2147483646 w 29762"/>
              <a:gd name="T37" fmla="*/ 2147483646 h 25211"/>
              <a:gd name="T38" fmla="*/ 2147483646 w 29762"/>
              <a:gd name="T39" fmla="*/ 0 h 25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cubicBezTo>
                  <a:pt x="10396" y="24244"/>
                  <a:pt x="10299" y="24732"/>
                  <a:pt x="10223" y="25211"/>
                </a:cubicBezTo>
                <a:lnTo>
                  <a:pt x="11301" y="23471"/>
                </a:lnTo>
                <a:cubicBezTo>
                  <a:pt x="12324" y="23033"/>
                  <a:pt x="13242" y="22394"/>
                  <a:pt x="14000" y="21592"/>
                </a:cubicBez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7" name="Google Shape;1519;p39"/>
          <p:cNvSpPr>
            <a:spLocks/>
          </p:cNvSpPr>
          <p:nvPr/>
        </p:nvSpPr>
        <p:spPr bwMode="auto">
          <a:xfrm>
            <a:off x="295275" y="2860675"/>
            <a:ext cx="2413000" cy="1820863"/>
          </a:xfrm>
          <a:custGeom>
            <a:avLst/>
            <a:gdLst>
              <a:gd name="T0" fmla="*/ 2147483646 w 29761"/>
              <a:gd name="T1" fmla="*/ 1958905533 h 25212"/>
              <a:gd name="T2" fmla="*/ 2147483646 w 29761"/>
              <a:gd name="T3" fmla="*/ 2147483646 h 25212"/>
              <a:gd name="T4" fmla="*/ 2147483646 w 29761"/>
              <a:gd name="T5" fmla="*/ 2147483646 h 25212"/>
              <a:gd name="T6" fmla="*/ 2147483646 w 29761"/>
              <a:gd name="T7" fmla="*/ 2147483646 h 25212"/>
              <a:gd name="T8" fmla="*/ 2147483646 w 29761"/>
              <a:gd name="T9" fmla="*/ 2147483646 h 25212"/>
              <a:gd name="T10" fmla="*/ 2147483646 w 29761"/>
              <a:gd name="T11" fmla="*/ 2147483646 h 25212"/>
              <a:gd name="T12" fmla="*/ 2147483646 w 29761"/>
              <a:gd name="T13" fmla="*/ 2147483646 h 25212"/>
              <a:gd name="T14" fmla="*/ 2147483646 w 29761"/>
              <a:gd name="T15" fmla="*/ 2147483646 h 25212"/>
              <a:gd name="T16" fmla="*/ 2147483646 w 29761"/>
              <a:gd name="T17" fmla="*/ 2147483646 h 25212"/>
              <a:gd name="T18" fmla="*/ 2147483646 w 29761"/>
              <a:gd name="T19" fmla="*/ 2147483646 h 25212"/>
              <a:gd name="T20" fmla="*/ 2147483646 w 29761"/>
              <a:gd name="T21" fmla="*/ 2147483646 h 25212"/>
              <a:gd name="T22" fmla="*/ 2147483646 w 29761"/>
              <a:gd name="T23" fmla="*/ 2147483646 h 25212"/>
              <a:gd name="T24" fmla="*/ 2147483646 w 29761"/>
              <a:gd name="T25" fmla="*/ 2147483646 h 25212"/>
              <a:gd name="T26" fmla="*/ 2147483646 w 29761"/>
              <a:gd name="T27" fmla="*/ 2147483646 h 25212"/>
              <a:gd name="T28" fmla="*/ 2147483646 w 29761"/>
              <a:gd name="T29" fmla="*/ 2147483646 h 25212"/>
              <a:gd name="T30" fmla="*/ 2147483646 w 29761"/>
              <a:gd name="T31" fmla="*/ 2147483646 h 25212"/>
              <a:gd name="T32" fmla="*/ 2147483646 w 29761"/>
              <a:gd name="T33" fmla="*/ 2147483646 h 25212"/>
              <a:gd name="T34" fmla="*/ 2147483646 w 29761"/>
              <a:gd name="T35" fmla="*/ 2147483646 h 25212"/>
              <a:gd name="T36" fmla="*/ 2147483646 w 29761"/>
              <a:gd name="T37" fmla="*/ 2147483646 h 25212"/>
              <a:gd name="T38" fmla="*/ 2147483646 w 29761"/>
              <a:gd name="T39" fmla="*/ 1958905533 h 25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cubicBezTo>
                  <a:pt x="16512" y="22386"/>
                  <a:pt x="17431" y="23034"/>
                  <a:pt x="18461" y="23471"/>
                </a:cubicBezTo>
                <a:lnTo>
                  <a:pt x="19540" y="25211"/>
                </a:lnTo>
                <a:cubicBezTo>
                  <a:pt x="19456" y="24724"/>
                  <a:pt x="19365" y="24244"/>
                  <a:pt x="19254" y="23763"/>
                </a:cubicBez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8" name="Google Shape;1520;p39"/>
          <p:cNvSpPr>
            <a:spLocks/>
          </p:cNvSpPr>
          <p:nvPr/>
        </p:nvSpPr>
        <p:spPr bwMode="auto">
          <a:xfrm>
            <a:off x="-630238" y="2390775"/>
            <a:ext cx="1558926" cy="1447800"/>
          </a:xfrm>
          <a:custGeom>
            <a:avLst/>
            <a:gdLst>
              <a:gd name="T0" fmla="*/ 2147483646 w 19233"/>
              <a:gd name="T1" fmla="*/ 2147483646 h 17858"/>
              <a:gd name="T2" fmla="*/ 2147483646 w 19233"/>
              <a:gd name="T3" fmla="*/ 2147483646 h 17858"/>
              <a:gd name="T4" fmla="*/ 2147483646 w 19233"/>
              <a:gd name="T5" fmla="*/ 2147483646 h 17858"/>
              <a:gd name="T6" fmla="*/ 2147483646 w 19233"/>
              <a:gd name="T7" fmla="*/ 2147483646 h 17858"/>
              <a:gd name="T8" fmla="*/ 2147483646 w 19233"/>
              <a:gd name="T9" fmla="*/ 2147483646 h 17858"/>
              <a:gd name="T10" fmla="*/ 2147483646 w 19233"/>
              <a:gd name="T11" fmla="*/ 2147483646 h 17858"/>
              <a:gd name="T12" fmla="*/ 2147483646 w 19233"/>
              <a:gd name="T13" fmla="*/ 2147483646 h 17858"/>
              <a:gd name="T14" fmla="*/ 2147483646 w 19233"/>
              <a:gd name="T15" fmla="*/ 2147483646 h 17858"/>
              <a:gd name="T16" fmla="*/ 2147483646 w 19233"/>
              <a:gd name="T17" fmla="*/ 2147483646 h 17858"/>
              <a:gd name="T18" fmla="*/ 2147483646 w 19233"/>
              <a:gd name="T19" fmla="*/ 2147483646 h 17858"/>
              <a:gd name="T20" fmla="*/ 2147483646 w 19233"/>
              <a:gd name="T21" fmla="*/ 2147483646 h 17858"/>
              <a:gd name="T22" fmla="*/ 2147483646 w 19233"/>
              <a:gd name="T23" fmla="*/ 2147483646 h 17858"/>
              <a:gd name="T24" fmla="*/ 2147483646 w 19233"/>
              <a:gd name="T25" fmla="*/ 2147483646 h 17858"/>
              <a:gd name="T26" fmla="*/ 2147483646 w 19233"/>
              <a:gd name="T27" fmla="*/ 2147483646 h 17858"/>
              <a:gd name="T28" fmla="*/ 2147483646 w 19233"/>
              <a:gd name="T29" fmla="*/ 2147483646 h 17858"/>
              <a:gd name="T30" fmla="*/ 2147483646 w 19233"/>
              <a:gd name="T31" fmla="*/ 2147483646 h 17858"/>
              <a:gd name="T32" fmla="*/ 2147483646 w 19233"/>
              <a:gd name="T33" fmla="*/ 2147483646 h 178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9" name="Google Shape;1521;p39"/>
          <p:cNvSpPr>
            <a:spLocks/>
          </p:cNvSpPr>
          <p:nvPr/>
        </p:nvSpPr>
        <p:spPr bwMode="auto">
          <a:xfrm flipH="1">
            <a:off x="5916613" y="3195638"/>
            <a:ext cx="3419475" cy="1366837"/>
          </a:xfrm>
          <a:custGeom>
            <a:avLst/>
            <a:gdLst>
              <a:gd name="T0" fmla="*/ 2147483646 w 42182"/>
              <a:gd name="T1" fmla="*/ 1842158546 h 19151"/>
              <a:gd name="T2" fmla="*/ 2147483646 w 42182"/>
              <a:gd name="T3" fmla="*/ 2147483646 h 19151"/>
              <a:gd name="T4" fmla="*/ 2147483646 w 42182"/>
              <a:gd name="T5" fmla="*/ 2147483646 h 19151"/>
              <a:gd name="T6" fmla="*/ 2147483646 w 42182"/>
              <a:gd name="T7" fmla="*/ 2147483646 h 19151"/>
              <a:gd name="T8" fmla="*/ 2147483646 w 42182"/>
              <a:gd name="T9" fmla="*/ 2147483646 h 19151"/>
              <a:gd name="T10" fmla="*/ 2147483646 w 42182"/>
              <a:gd name="T11" fmla="*/ 2147483646 h 19151"/>
              <a:gd name="T12" fmla="*/ 2147483646 w 42182"/>
              <a:gd name="T13" fmla="*/ 2147483646 h 19151"/>
              <a:gd name="T14" fmla="*/ 2147483646 w 42182"/>
              <a:gd name="T15" fmla="*/ 2147483646 h 19151"/>
              <a:gd name="T16" fmla="*/ 2147483646 w 42182"/>
              <a:gd name="T17" fmla="*/ 2147483646 h 19151"/>
              <a:gd name="T18" fmla="*/ 2147483646 w 42182"/>
              <a:gd name="T19" fmla="*/ 2147483646 h 19151"/>
              <a:gd name="T20" fmla="*/ 2147483646 w 42182"/>
              <a:gd name="T21" fmla="*/ 2147483646 h 19151"/>
              <a:gd name="T22" fmla="*/ 2147483646 w 42182"/>
              <a:gd name="T23" fmla="*/ 2147483646 h 19151"/>
              <a:gd name="T24" fmla="*/ 2147483646 w 42182"/>
              <a:gd name="T25" fmla="*/ 2147483646 h 19151"/>
              <a:gd name="T26" fmla="*/ 2147483646 w 42182"/>
              <a:gd name="T27" fmla="*/ 2147483646 h 19151"/>
              <a:gd name="T28" fmla="*/ 2147483646 w 42182"/>
              <a:gd name="T29" fmla="*/ 2147483646 h 19151"/>
              <a:gd name="T30" fmla="*/ 2147483646 w 42182"/>
              <a:gd name="T31" fmla="*/ 2147483646 h 19151"/>
              <a:gd name="T32" fmla="*/ 2147483646 w 42182"/>
              <a:gd name="T33" fmla="*/ 2147483646 h 19151"/>
              <a:gd name="T34" fmla="*/ 2147483646 w 42182"/>
              <a:gd name="T35" fmla="*/ 2147483646 h 19151"/>
              <a:gd name="T36" fmla="*/ 2147483646 w 42182"/>
              <a:gd name="T37" fmla="*/ 2147483646 h 19151"/>
              <a:gd name="T38" fmla="*/ 2147483646 w 42182"/>
              <a:gd name="T39" fmla="*/ 1842158546 h 19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0" name="Google Shape;1522;p39"/>
          <p:cNvSpPr>
            <a:spLocks/>
          </p:cNvSpPr>
          <p:nvPr/>
        </p:nvSpPr>
        <p:spPr bwMode="auto">
          <a:xfrm>
            <a:off x="-152400" y="3195638"/>
            <a:ext cx="3419475" cy="1366837"/>
          </a:xfrm>
          <a:custGeom>
            <a:avLst/>
            <a:gdLst>
              <a:gd name="T0" fmla="*/ 2147483646 w 42182"/>
              <a:gd name="T1" fmla="*/ 1842158546 h 19151"/>
              <a:gd name="T2" fmla="*/ 2147483646 w 42182"/>
              <a:gd name="T3" fmla="*/ 2147483646 h 19151"/>
              <a:gd name="T4" fmla="*/ 2147483646 w 42182"/>
              <a:gd name="T5" fmla="*/ 2147483646 h 19151"/>
              <a:gd name="T6" fmla="*/ 2147483646 w 42182"/>
              <a:gd name="T7" fmla="*/ 2147483646 h 19151"/>
              <a:gd name="T8" fmla="*/ 2147483646 w 42182"/>
              <a:gd name="T9" fmla="*/ 2147483646 h 19151"/>
              <a:gd name="T10" fmla="*/ 2147483646 w 42182"/>
              <a:gd name="T11" fmla="*/ 2147483646 h 19151"/>
              <a:gd name="T12" fmla="*/ 2147483646 w 42182"/>
              <a:gd name="T13" fmla="*/ 2147483646 h 19151"/>
              <a:gd name="T14" fmla="*/ 2147483646 w 42182"/>
              <a:gd name="T15" fmla="*/ 2147483646 h 19151"/>
              <a:gd name="T16" fmla="*/ 2147483646 w 42182"/>
              <a:gd name="T17" fmla="*/ 2147483646 h 19151"/>
              <a:gd name="T18" fmla="*/ 2147483646 w 42182"/>
              <a:gd name="T19" fmla="*/ 2147483646 h 19151"/>
              <a:gd name="T20" fmla="*/ 2147483646 w 42182"/>
              <a:gd name="T21" fmla="*/ 2147483646 h 19151"/>
              <a:gd name="T22" fmla="*/ 2147483646 w 42182"/>
              <a:gd name="T23" fmla="*/ 2147483646 h 19151"/>
              <a:gd name="T24" fmla="*/ 2147483646 w 42182"/>
              <a:gd name="T25" fmla="*/ 2147483646 h 19151"/>
              <a:gd name="T26" fmla="*/ 2147483646 w 42182"/>
              <a:gd name="T27" fmla="*/ 2147483646 h 19151"/>
              <a:gd name="T28" fmla="*/ 2147483646 w 42182"/>
              <a:gd name="T29" fmla="*/ 2147483646 h 19151"/>
              <a:gd name="T30" fmla="*/ 2147483646 w 42182"/>
              <a:gd name="T31" fmla="*/ 2147483646 h 19151"/>
              <a:gd name="T32" fmla="*/ 2147483646 w 42182"/>
              <a:gd name="T33" fmla="*/ 2147483646 h 19151"/>
              <a:gd name="T34" fmla="*/ 2147483646 w 42182"/>
              <a:gd name="T35" fmla="*/ 2147483646 h 19151"/>
              <a:gd name="T36" fmla="*/ 2147483646 w 42182"/>
              <a:gd name="T37" fmla="*/ 2147483646 h 19151"/>
              <a:gd name="T38" fmla="*/ 2147483646 w 42182"/>
              <a:gd name="T39" fmla="*/ 1842158546 h 19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1" name="Google Shape;1523;p39"/>
          <p:cNvSpPr>
            <a:spLocks/>
          </p:cNvSpPr>
          <p:nvPr/>
        </p:nvSpPr>
        <p:spPr bwMode="auto">
          <a:xfrm>
            <a:off x="-90488" y="4046538"/>
            <a:ext cx="9320213" cy="1173162"/>
          </a:xfrm>
          <a:custGeom>
            <a:avLst/>
            <a:gdLst>
              <a:gd name="T0" fmla="*/ 2147483646 w 112497"/>
              <a:gd name="T1" fmla="*/ 0 h 22095"/>
              <a:gd name="T2" fmla="*/ 2147483646 w 112497"/>
              <a:gd name="T3" fmla="*/ 2147483646 h 22095"/>
              <a:gd name="T4" fmla="*/ 2147483646 w 112497"/>
              <a:gd name="T5" fmla="*/ 2147483646 h 22095"/>
              <a:gd name="T6" fmla="*/ 2147483646 w 112497"/>
              <a:gd name="T7" fmla="*/ 2147483646 h 22095"/>
              <a:gd name="T8" fmla="*/ 2147483646 w 112497"/>
              <a:gd name="T9" fmla="*/ 2147483646 h 22095"/>
              <a:gd name="T10" fmla="*/ 2147483646 w 112497"/>
              <a:gd name="T11" fmla="*/ 2147483646 h 22095"/>
              <a:gd name="T12" fmla="*/ 2147483646 w 112497"/>
              <a:gd name="T13" fmla="*/ 0 h 220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2" name="Google Shape;1524;p39"/>
          <p:cNvSpPr txBox="1"/>
          <p:nvPr/>
        </p:nvSpPr>
        <p:spPr>
          <a:xfrm>
            <a:off x="717550" y="4167188"/>
            <a:ext cx="7708900" cy="315912"/>
          </a:xfrm>
          <a:prstGeom prst="rect">
            <a:avLst/>
          </a:prstGeom>
          <a:noFill/>
          <a:ln>
            <a:noFill/>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prstClr val="black"/>
                </a:solidFill>
                <a:effectLst/>
                <a:uLnTx/>
                <a:uFillTx/>
                <a:latin typeface="Gamja Flower"/>
                <a:ea typeface="Gamja Flower"/>
                <a:cs typeface="Gamja Flower"/>
                <a:sym typeface="Gamja Flower"/>
              </a:rPr>
              <a:t>CREDITS:</a:t>
            </a:r>
            <a:r>
              <a:rPr kumimoji="0" lang="en" sz="1200" b="0" i="0" u="none" strike="noStrike" kern="1200" cap="none" spc="0" normalizeH="0" baseline="0" noProof="0">
                <a:ln>
                  <a:noFill/>
                </a:ln>
                <a:solidFill>
                  <a:prstClr val="black"/>
                </a:solidFill>
                <a:effectLst/>
                <a:uLnTx/>
                <a:uFillTx/>
                <a:latin typeface="Gamja Flower"/>
                <a:ea typeface="Gamja Flower"/>
                <a:cs typeface="Gamja Flower"/>
                <a:sym typeface="Gamja Flower"/>
              </a:rPr>
              <a:t> This presentation template was created by </a:t>
            </a:r>
            <a:r>
              <a:rPr kumimoji="0" lang="en" sz="1200" b="1" i="0" u="none" strike="noStrike" kern="1200" cap="none" spc="0" normalizeH="0" baseline="0" noProof="0">
                <a:ln>
                  <a:noFill/>
                </a:ln>
                <a:solidFill>
                  <a:prstClr val="black"/>
                </a:solidFill>
                <a:effectLst/>
                <a:uLnTx/>
                <a:uFill>
                  <a:noFill/>
                </a:uFill>
                <a:latin typeface="Gamja Flower"/>
                <a:ea typeface="Gamja Flower"/>
                <a:cs typeface="Gamja Flower"/>
                <a:sym typeface="Gamja Flower"/>
                <a:hlinkClick r:id="rId2"/>
              </a:rPr>
              <a:t>Slidesgo</a:t>
            </a:r>
            <a:r>
              <a:rPr kumimoji="0" lang="en" sz="1200" b="0" i="0" u="none" strike="noStrike" kern="1200" cap="none" spc="0" normalizeH="0" baseline="0" noProof="0">
                <a:ln>
                  <a:noFill/>
                </a:ln>
                <a:solidFill>
                  <a:prstClr val="black"/>
                </a:solidFill>
                <a:effectLst/>
                <a:uLnTx/>
                <a:uFillTx/>
                <a:latin typeface="Gamja Flower"/>
                <a:ea typeface="Gamja Flower"/>
                <a:cs typeface="Gamja Flower"/>
                <a:sym typeface="Gamja Flower"/>
              </a:rPr>
              <a:t>, and includes icons by </a:t>
            </a:r>
            <a:r>
              <a:rPr kumimoji="0" lang="en" sz="1200" b="1" i="0" u="none" strike="noStrike" kern="1200" cap="none" spc="0" normalizeH="0" baseline="0" noProof="0">
                <a:ln>
                  <a:noFill/>
                </a:ln>
                <a:solidFill>
                  <a:prstClr val="black"/>
                </a:solidFill>
                <a:effectLst/>
                <a:uLnTx/>
                <a:uFill>
                  <a:noFill/>
                </a:uFill>
                <a:latin typeface="Gamja Flower"/>
                <a:ea typeface="Gamja Flower"/>
                <a:cs typeface="Gamja Flower"/>
                <a:sym typeface="Gamja Flower"/>
                <a:hlinkClick r:id="rId3"/>
              </a:rPr>
              <a:t>Flaticon</a:t>
            </a:r>
            <a:r>
              <a:rPr kumimoji="0" lang="en" sz="1200" b="0" i="0" u="none" strike="noStrike" kern="1200" cap="none" spc="0" normalizeH="0" baseline="0" noProof="0">
                <a:ln>
                  <a:noFill/>
                </a:ln>
                <a:solidFill>
                  <a:prstClr val="black"/>
                </a:solidFill>
                <a:effectLst/>
                <a:uLnTx/>
                <a:uFillTx/>
                <a:latin typeface="Gamja Flower"/>
                <a:ea typeface="Gamja Flower"/>
                <a:cs typeface="Gamja Flower"/>
                <a:sym typeface="Gamja Flower"/>
              </a:rPr>
              <a:t> and infographics &amp; images by </a:t>
            </a:r>
            <a:r>
              <a:rPr kumimoji="0" lang="en" sz="1200" b="1" i="0" u="none" strike="noStrike" kern="1200" cap="none" spc="0" normalizeH="0" baseline="0" noProof="0">
                <a:ln>
                  <a:noFill/>
                </a:ln>
                <a:solidFill>
                  <a:prstClr val="black"/>
                </a:solidFill>
                <a:effectLst/>
                <a:uLnTx/>
                <a:uFill>
                  <a:noFill/>
                </a:uFill>
                <a:latin typeface="Gamja Flower"/>
                <a:ea typeface="Gamja Flower"/>
                <a:cs typeface="Gamja Flower"/>
                <a:sym typeface="Gamja Flower"/>
                <a:hlinkClick r:id="rId4"/>
              </a:rPr>
              <a:t>Freepik</a:t>
            </a:r>
            <a:endParaRPr kumimoji="0" sz="1200" b="1" i="0" u="none" strike="noStrike" kern="1200" cap="none" spc="0" normalizeH="0" baseline="0" noProof="0">
              <a:ln>
                <a:noFill/>
              </a:ln>
              <a:solidFill>
                <a:prstClr val="black"/>
              </a:solidFill>
              <a:effectLst/>
              <a:uLnTx/>
              <a:uFillTx/>
              <a:latin typeface="Gamja Flower"/>
              <a:ea typeface="Gamja Flower"/>
              <a:cs typeface="Gamja Flower"/>
              <a:sym typeface="Gamja Flower"/>
            </a:endParaRPr>
          </a:p>
        </p:txBody>
      </p:sp>
      <p:grpSp>
        <p:nvGrpSpPr>
          <p:cNvPr id="13" name="Google Shape;1525;p39"/>
          <p:cNvGrpSpPr>
            <a:grpSpLocks/>
          </p:cNvGrpSpPr>
          <p:nvPr/>
        </p:nvGrpSpPr>
        <p:grpSpPr bwMode="auto">
          <a:xfrm>
            <a:off x="227013" y="4437063"/>
            <a:ext cx="423862" cy="392112"/>
            <a:chOff x="1098868" y="3880677"/>
            <a:chExt cx="424177" cy="392970"/>
          </a:xfrm>
        </p:grpSpPr>
        <p:sp>
          <p:nvSpPr>
            <p:cNvPr id="14" name="Google Shape;1526;p39"/>
            <p:cNvSpPr>
              <a:spLocks/>
            </p:cNvSpPr>
            <p:nvPr/>
          </p:nvSpPr>
          <p:spPr bwMode="auto">
            <a:xfrm>
              <a:off x="1290004" y="4057547"/>
              <a:ext cx="204913" cy="167870"/>
            </a:xfrm>
            <a:custGeom>
              <a:avLst/>
              <a:gdLst>
                <a:gd name="T0" fmla="*/ 2147483646 w 2528"/>
                <a:gd name="T1" fmla="*/ 0 h 2071"/>
                <a:gd name="T2" fmla="*/ 0 w 2528"/>
                <a:gd name="T3" fmla="*/ 2147483646 h 2071"/>
                <a:gd name="T4" fmla="*/ 2147483646 w 2528"/>
                <a:gd name="T5" fmla="*/ 2147483646 h 2071"/>
                <a:gd name="T6" fmla="*/ 2147483646 w 2528"/>
                <a:gd name="T7" fmla="*/ 2147483646 h 2071"/>
                <a:gd name="T8" fmla="*/ 2147483646 w 2528"/>
                <a:gd name="T9" fmla="*/ 0 h 2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5" name="Google Shape;1527;p39"/>
            <p:cNvSpPr>
              <a:spLocks/>
            </p:cNvSpPr>
            <p:nvPr/>
          </p:nvSpPr>
          <p:spPr bwMode="auto">
            <a:xfrm>
              <a:off x="1277035" y="3880677"/>
              <a:ext cx="174922" cy="175165"/>
            </a:xfrm>
            <a:custGeom>
              <a:avLst/>
              <a:gdLst>
                <a:gd name="T0" fmla="*/ 2147483646 w 2158"/>
                <a:gd name="T1" fmla="*/ 0 h 2161"/>
                <a:gd name="T2" fmla="*/ 0 w 2158"/>
                <a:gd name="T3" fmla="*/ 2147483646 h 2161"/>
                <a:gd name="T4" fmla="*/ 2147483646 w 2158"/>
                <a:gd name="T5" fmla="*/ 2147483646 h 2161"/>
                <a:gd name="T6" fmla="*/ 2147483646 w 2158"/>
                <a:gd name="T7" fmla="*/ 2147483646 h 2161"/>
                <a:gd name="T8" fmla="*/ 2147483646 w 2158"/>
                <a:gd name="T9" fmla="*/ 0 h 2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6" name="Google Shape;1528;p39"/>
            <p:cNvSpPr>
              <a:spLocks/>
            </p:cNvSpPr>
            <p:nvPr/>
          </p:nvSpPr>
          <p:spPr bwMode="auto">
            <a:xfrm>
              <a:off x="1098868" y="4028123"/>
              <a:ext cx="195673" cy="113643"/>
            </a:xfrm>
            <a:custGeom>
              <a:avLst/>
              <a:gdLst>
                <a:gd name="T0" fmla="*/ 2147483646 w 2414"/>
                <a:gd name="T1" fmla="*/ 2147483646 h 1402"/>
                <a:gd name="T2" fmla="*/ 2147483646 w 2414"/>
                <a:gd name="T3" fmla="*/ 2147483646 h 1402"/>
                <a:gd name="T4" fmla="*/ 2147483646 w 2414"/>
                <a:gd name="T5" fmla="*/ 2147483646 h 1402"/>
                <a:gd name="T6" fmla="*/ 2147483646 w 2414"/>
                <a:gd name="T7" fmla="*/ 2147483646 h 1402"/>
                <a:gd name="T8" fmla="*/ 2147483646 w 2414"/>
                <a:gd name="T9" fmla="*/ 2147483646 h 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7" name="Google Shape;1529;p39"/>
            <p:cNvSpPr>
              <a:spLocks/>
            </p:cNvSpPr>
            <p:nvPr/>
          </p:nvSpPr>
          <p:spPr bwMode="auto">
            <a:xfrm>
              <a:off x="1294462" y="3943092"/>
              <a:ext cx="228582" cy="162520"/>
            </a:xfrm>
            <a:custGeom>
              <a:avLst/>
              <a:gdLst>
                <a:gd name="T0" fmla="*/ 2147483646 w 2820"/>
                <a:gd name="T1" fmla="*/ 2147483646 h 2005"/>
                <a:gd name="T2" fmla="*/ 0 w 2820"/>
                <a:gd name="T3" fmla="*/ 2147483646 h 2005"/>
                <a:gd name="T4" fmla="*/ 2147483646 w 2820"/>
                <a:gd name="T5" fmla="*/ 2147483646 h 2005"/>
                <a:gd name="T6" fmla="*/ 2147483646 w 2820"/>
                <a:gd name="T7" fmla="*/ 2147483646 h 2005"/>
                <a:gd name="T8" fmla="*/ 2147483646 w 2820"/>
                <a:gd name="T9" fmla="*/ 2147483646 h 2005"/>
                <a:gd name="T10" fmla="*/ 2147483646 w 2820"/>
                <a:gd name="T11" fmla="*/ 2147483646 h 2005"/>
                <a:gd name="T12" fmla="*/ 2147483646 w 2820"/>
                <a:gd name="T13" fmla="*/ 2147483646 h 2005"/>
                <a:gd name="T14" fmla="*/ 2147483646 w 2820"/>
                <a:gd name="T15" fmla="*/ 2147483646 h 20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8" name="Google Shape;1530;p39"/>
            <p:cNvSpPr>
              <a:spLocks/>
            </p:cNvSpPr>
            <p:nvPr/>
          </p:nvSpPr>
          <p:spPr bwMode="auto">
            <a:xfrm>
              <a:off x="1112405" y="3888702"/>
              <a:ext cx="215451" cy="201023"/>
            </a:xfrm>
            <a:custGeom>
              <a:avLst/>
              <a:gdLst>
                <a:gd name="T0" fmla="*/ 2147483646 w 2658"/>
                <a:gd name="T1" fmla="*/ 2147483646 h 2480"/>
                <a:gd name="T2" fmla="*/ 2147483646 w 2658"/>
                <a:gd name="T3" fmla="*/ 2147483646 h 2480"/>
                <a:gd name="T4" fmla="*/ 2147483646 w 2658"/>
                <a:gd name="T5" fmla="*/ 2147483646 h 2480"/>
                <a:gd name="T6" fmla="*/ 2147483646 w 2658"/>
                <a:gd name="T7" fmla="*/ 2147483646 h 2480"/>
                <a:gd name="T8" fmla="*/ 2147483646 w 2658"/>
                <a:gd name="T9" fmla="*/ 2147483646 h 2480"/>
                <a:gd name="T10" fmla="*/ 2147483646 w 2658"/>
                <a:gd name="T11" fmla="*/ 2147483646 h 2480"/>
                <a:gd name="T12" fmla="*/ 2147483646 w 2658"/>
                <a:gd name="T13" fmla="*/ 2147483646 h 2480"/>
                <a:gd name="T14" fmla="*/ 2147483646 w 2658"/>
                <a:gd name="T15" fmla="*/ 2147483646 h 2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19" name="Google Shape;1531;p39"/>
            <p:cNvSpPr>
              <a:spLocks/>
            </p:cNvSpPr>
            <p:nvPr/>
          </p:nvSpPr>
          <p:spPr bwMode="auto">
            <a:xfrm>
              <a:off x="1154555" y="4064275"/>
              <a:ext cx="173301" cy="209372"/>
            </a:xfrm>
            <a:custGeom>
              <a:avLst/>
              <a:gdLst>
                <a:gd name="T0" fmla="*/ 2147483646 w 2138"/>
                <a:gd name="T1" fmla="*/ 2147483646 h 2583"/>
                <a:gd name="T2" fmla="*/ 2147483646 w 2138"/>
                <a:gd name="T3" fmla="*/ 2147483646 h 2583"/>
                <a:gd name="T4" fmla="*/ 2147483646 w 2138"/>
                <a:gd name="T5" fmla="*/ 2147483646 h 2583"/>
                <a:gd name="T6" fmla="*/ 2147483646 w 2138"/>
                <a:gd name="T7" fmla="*/ 2147483646 h 2583"/>
                <a:gd name="T8" fmla="*/ 2147483646 w 2138"/>
                <a:gd name="T9" fmla="*/ 2147483646 h 2583"/>
                <a:gd name="T10" fmla="*/ 2147483646 w 2138"/>
                <a:gd name="T11" fmla="*/ 2147483646 h 2583"/>
                <a:gd name="T12" fmla="*/ 2147483646 w 2138"/>
                <a:gd name="T13" fmla="*/ 2147483646 h 2583"/>
                <a:gd name="T14" fmla="*/ 2147483646 w 2138"/>
                <a:gd name="T15" fmla="*/ 2147483646 h 2583"/>
                <a:gd name="T16" fmla="*/ 2147483646 w 2138"/>
                <a:gd name="T17" fmla="*/ 2147483646 h 2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0" name="Google Shape;1532;p39"/>
            <p:cNvSpPr>
              <a:spLocks/>
            </p:cNvSpPr>
            <p:nvPr/>
          </p:nvSpPr>
          <p:spPr bwMode="auto">
            <a:xfrm>
              <a:off x="1251177" y="4006804"/>
              <a:ext cx="113886" cy="114453"/>
            </a:xfrm>
            <a:custGeom>
              <a:avLst/>
              <a:gdLst>
                <a:gd name="T0" fmla="*/ 2147483646 w 1405"/>
                <a:gd name="T1" fmla="*/ 0 h 1412"/>
                <a:gd name="T2" fmla="*/ 0 w 1405"/>
                <a:gd name="T3" fmla="*/ 2147483646 h 1412"/>
                <a:gd name="T4" fmla="*/ 2147483646 w 1405"/>
                <a:gd name="T5" fmla="*/ 2147483646 h 1412"/>
                <a:gd name="T6" fmla="*/ 2147483646 w 1405"/>
                <a:gd name="T7" fmla="*/ 2147483646 h 1412"/>
                <a:gd name="T8" fmla="*/ 2147483646 w 1405"/>
                <a:gd name="T9" fmla="*/ 0 h 1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grpSp>
      <p:grpSp>
        <p:nvGrpSpPr>
          <p:cNvPr id="21" name="Google Shape;1533;p39"/>
          <p:cNvGrpSpPr>
            <a:grpSpLocks/>
          </p:cNvGrpSpPr>
          <p:nvPr/>
        </p:nvGrpSpPr>
        <p:grpSpPr bwMode="auto">
          <a:xfrm>
            <a:off x="587375" y="3522663"/>
            <a:ext cx="341313" cy="315912"/>
            <a:chOff x="1098868" y="3880677"/>
            <a:chExt cx="424177" cy="392970"/>
          </a:xfrm>
        </p:grpSpPr>
        <p:sp>
          <p:nvSpPr>
            <p:cNvPr id="22" name="Google Shape;1534;p39"/>
            <p:cNvSpPr>
              <a:spLocks/>
            </p:cNvSpPr>
            <p:nvPr/>
          </p:nvSpPr>
          <p:spPr bwMode="auto">
            <a:xfrm>
              <a:off x="1290004" y="4057547"/>
              <a:ext cx="204913" cy="167870"/>
            </a:xfrm>
            <a:custGeom>
              <a:avLst/>
              <a:gdLst>
                <a:gd name="T0" fmla="*/ 2147483646 w 2528"/>
                <a:gd name="T1" fmla="*/ 0 h 2071"/>
                <a:gd name="T2" fmla="*/ 0 w 2528"/>
                <a:gd name="T3" fmla="*/ 2147483646 h 2071"/>
                <a:gd name="T4" fmla="*/ 2147483646 w 2528"/>
                <a:gd name="T5" fmla="*/ 2147483646 h 2071"/>
                <a:gd name="T6" fmla="*/ 2147483646 w 2528"/>
                <a:gd name="T7" fmla="*/ 2147483646 h 2071"/>
                <a:gd name="T8" fmla="*/ 2147483646 w 2528"/>
                <a:gd name="T9" fmla="*/ 0 h 2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3" name="Google Shape;1535;p39"/>
            <p:cNvSpPr>
              <a:spLocks/>
            </p:cNvSpPr>
            <p:nvPr/>
          </p:nvSpPr>
          <p:spPr bwMode="auto">
            <a:xfrm>
              <a:off x="1277035" y="3880677"/>
              <a:ext cx="174922" cy="175165"/>
            </a:xfrm>
            <a:custGeom>
              <a:avLst/>
              <a:gdLst>
                <a:gd name="T0" fmla="*/ 2147483646 w 2158"/>
                <a:gd name="T1" fmla="*/ 0 h 2161"/>
                <a:gd name="T2" fmla="*/ 0 w 2158"/>
                <a:gd name="T3" fmla="*/ 2147483646 h 2161"/>
                <a:gd name="T4" fmla="*/ 2147483646 w 2158"/>
                <a:gd name="T5" fmla="*/ 2147483646 h 2161"/>
                <a:gd name="T6" fmla="*/ 2147483646 w 2158"/>
                <a:gd name="T7" fmla="*/ 2147483646 h 2161"/>
                <a:gd name="T8" fmla="*/ 2147483646 w 2158"/>
                <a:gd name="T9" fmla="*/ 0 h 2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4" name="Google Shape;1536;p39"/>
            <p:cNvSpPr>
              <a:spLocks/>
            </p:cNvSpPr>
            <p:nvPr/>
          </p:nvSpPr>
          <p:spPr bwMode="auto">
            <a:xfrm>
              <a:off x="1098868" y="4028123"/>
              <a:ext cx="195673" cy="113643"/>
            </a:xfrm>
            <a:custGeom>
              <a:avLst/>
              <a:gdLst>
                <a:gd name="T0" fmla="*/ 2147483646 w 2414"/>
                <a:gd name="T1" fmla="*/ 2147483646 h 1402"/>
                <a:gd name="T2" fmla="*/ 2147483646 w 2414"/>
                <a:gd name="T3" fmla="*/ 2147483646 h 1402"/>
                <a:gd name="T4" fmla="*/ 2147483646 w 2414"/>
                <a:gd name="T5" fmla="*/ 2147483646 h 1402"/>
                <a:gd name="T6" fmla="*/ 2147483646 w 2414"/>
                <a:gd name="T7" fmla="*/ 2147483646 h 1402"/>
                <a:gd name="T8" fmla="*/ 2147483646 w 2414"/>
                <a:gd name="T9" fmla="*/ 2147483646 h 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5" name="Google Shape;1537;p39"/>
            <p:cNvSpPr>
              <a:spLocks/>
            </p:cNvSpPr>
            <p:nvPr/>
          </p:nvSpPr>
          <p:spPr bwMode="auto">
            <a:xfrm>
              <a:off x="1294462" y="3943092"/>
              <a:ext cx="228582" cy="162520"/>
            </a:xfrm>
            <a:custGeom>
              <a:avLst/>
              <a:gdLst>
                <a:gd name="T0" fmla="*/ 2147483646 w 2820"/>
                <a:gd name="T1" fmla="*/ 2147483646 h 2005"/>
                <a:gd name="T2" fmla="*/ 0 w 2820"/>
                <a:gd name="T3" fmla="*/ 2147483646 h 2005"/>
                <a:gd name="T4" fmla="*/ 2147483646 w 2820"/>
                <a:gd name="T5" fmla="*/ 2147483646 h 2005"/>
                <a:gd name="T6" fmla="*/ 2147483646 w 2820"/>
                <a:gd name="T7" fmla="*/ 2147483646 h 2005"/>
                <a:gd name="T8" fmla="*/ 2147483646 w 2820"/>
                <a:gd name="T9" fmla="*/ 2147483646 h 2005"/>
                <a:gd name="T10" fmla="*/ 2147483646 w 2820"/>
                <a:gd name="T11" fmla="*/ 2147483646 h 2005"/>
                <a:gd name="T12" fmla="*/ 2147483646 w 2820"/>
                <a:gd name="T13" fmla="*/ 2147483646 h 2005"/>
                <a:gd name="T14" fmla="*/ 2147483646 w 2820"/>
                <a:gd name="T15" fmla="*/ 2147483646 h 20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6" name="Google Shape;1538;p39"/>
            <p:cNvSpPr>
              <a:spLocks/>
            </p:cNvSpPr>
            <p:nvPr/>
          </p:nvSpPr>
          <p:spPr bwMode="auto">
            <a:xfrm>
              <a:off x="1112405" y="3888702"/>
              <a:ext cx="215451" cy="201023"/>
            </a:xfrm>
            <a:custGeom>
              <a:avLst/>
              <a:gdLst>
                <a:gd name="T0" fmla="*/ 2147483646 w 2658"/>
                <a:gd name="T1" fmla="*/ 2147483646 h 2480"/>
                <a:gd name="T2" fmla="*/ 2147483646 w 2658"/>
                <a:gd name="T3" fmla="*/ 2147483646 h 2480"/>
                <a:gd name="T4" fmla="*/ 2147483646 w 2658"/>
                <a:gd name="T5" fmla="*/ 2147483646 h 2480"/>
                <a:gd name="T6" fmla="*/ 2147483646 w 2658"/>
                <a:gd name="T7" fmla="*/ 2147483646 h 2480"/>
                <a:gd name="T8" fmla="*/ 2147483646 w 2658"/>
                <a:gd name="T9" fmla="*/ 2147483646 h 2480"/>
                <a:gd name="T10" fmla="*/ 2147483646 w 2658"/>
                <a:gd name="T11" fmla="*/ 2147483646 h 2480"/>
                <a:gd name="T12" fmla="*/ 2147483646 w 2658"/>
                <a:gd name="T13" fmla="*/ 2147483646 h 2480"/>
                <a:gd name="T14" fmla="*/ 2147483646 w 2658"/>
                <a:gd name="T15" fmla="*/ 2147483646 h 2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7" name="Google Shape;1539;p39"/>
            <p:cNvSpPr>
              <a:spLocks/>
            </p:cNvSpPr>
            <p:nvPr/>
          </p:nvSpPr>
          <p:spPr bwMode="auto">
            <a:xfrm>
              <a:off x="1154555" y="4064275"/>
              <a:ext cx="173301" cy="209372"/>
            </a:xfrm>
            <a:custGeom>
              <a:avLst/>
              <a:gdLst>
                <a:gd name="T0" fmla="*/ 2147483646 w 2138"/>
                <a:gd name="T1" fmla="*/ 2147483646 h 2583"/>
                <a:gd name="T2" fmla="*/ 2147483646 w 2138"/>
                <a:gd name="T3" fmla="*/ 2147483646 h 2583"/>
                <a:gd name="T4" fmla="*/ 2147483646 w 2138"/>
                <a:gd name="T5" fmla="*/ 2147483646 h 2583"/>
                <a:gd name="T6" fmla="*/ 2147483646 w 2138"/>
                <a:gd name="T7" fmla="*/ 2147483646 h 2583"/>
                <a:gd name="T8" fmla="*/ 2147483646 w 2138"/>
                <a:gd name="T9" fmla="*/ 2147483646 h 2583"/>
                <a:gd name="T10" fmla="*/ 2147483646 w 2138"/>
                <a:gd name="T11" fmla="*/ 2147483646 h 2583"/>
                <a:gd name="T12" fmla="*/ 2147483646 w 2138"/>
                <a:gd name="T13" fmla="*/ 2147483646 h 2583"/>
                <a:gd name="T14" fmla="*/ 2147483646 w 2138"/>
                <a:gd name="T15" fmla="*/ 2147483646 h 2583"/>
                <a:gd name="T16" fmla="*/ 2147483646 w 2138"/>
                <a:gd name="T17" fmla="*/ 2147483646 h 2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28" name="Google Shape;1540;p39"/>
            <p:cNvSpPr>
              <a:spLocks/>
            </p:cNvSpPr>
            <p:nvPr/>
          </p:nvSpPr>
          <p:spPr bwMode="auto">
            <a:xfrm>
              <a:off x="1251177" y="4006804"/>
              <a:ext cx="113886" cy="114453"/>
            </a:xfrm>
            <a:custGeom>
              <a:avLst/>
              <a:gdLst>
                <a:gd name="T0" fmla="*/ 2147483646 w 1405"/>
                <a:gd name="T1" fmla="*/ 0 h 1412"/>
                <a:gd name="T2" fmla="*/ 0 w 1405"/>
                <a:gd name="T3" fmla="*/ 2147483646 h 1412"/>
                <a:gd name="T4" fmla="*/ 2147483646 w 1405"/>
                <a:gd name="T5" fmla="*/ 2147483646 h 1412"/>
                <a:gd name="T6" fmla="*/ 2147483646 w 1405"/>
                <a:gd name="T7" fmla="*/ 2147483646 h 1412"/>
                <a:gd name="T8" fmla="*/ 2147483646 w 1405"/>
                <a:gd name="T9" fmla="*/ 0 h 1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grpSp>
      <p:grpSp>
        <p:nvGrpSpPr>
          <p:cNvPr id="29" name="Google Shape;1541;p39"/>
          <p:cNvGrpSpPr>
            <a:grpSpLocks/>
          </p:cNvGrpSpPr>
          <p:nvPr/>
        </p:nvGrpSpPr>
        <p:grpSpPr bwMode="auto">
          <a:xfrm>
            <a:off x="7248525" y="4681538"/>
            <a:ext cx="423863" cy="392112"/>
            <a:chOff x="1098868" y="3880677"/>
            <a:chExt cx="424177" cy="392970"/>
          </a:xfrm>
        </p:grpSpPr>
        <p:sp>
          <p:nvSpPr>
            <p:cNvPr id="30" name="Google Shape;1542;p39"/>
            <p:cNvSpPr>
              <a:spLocks/>
            </p:cNvSpPr>
            <p:nvPr/>
          </p:nvSpPr>
          <p:spPr bwMode="auto">
            <a:xfrm>
              <a:off x="1290004" y="4057547"/>
              <a:ext cx="204913" cy="167870"/>
            </a:xfrm>
            <a:custGeom>
              <a:avLst/>
              <a:gdLst>
                <a:gd name="T0" fmla="*/ 2147483646 w 2528"/>
                <a:gd name="T1" fmla="*/ 0 h 2071"/>
                <a:gd name="T2" fmla="*/ 0 w 2528"/>
                <a:gd name="T3" fmla="*/ 2147483646 h 2071"/>
                <a:gd name="T4" fmla="*/ 2147483646 w 2528"/>
                <a:gd name="T5" fmla="*/ 2147483646 h 2071"/>
                <a:gd name="T6" fmla="*/ 2147483646 w 2528"/>
                <a:gd name="T7" fmla="*/ 2147483646 h 2071"/>
                <a:gd name="T8" fmla="*/ 2147483646 w 2528"/>
                <a:gd name="T9" fmla="*/ 0 h 2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1" name="Google Shape;1543;p39"/>
            <p:cNvSpPr>
              <a:spLocks/>
            </p:cNvSpPr>
            <p:nvPr/>
          </p:nvSpPr>
          <p:spPr bwMode="auto">
            <a:xfrm>
              <a:off x="1277035" y="3880677"/>
              <a:ext cx="174922" cy="175165"/>
            </a:xfrm>
            <a:custGeom>
              <a:avLst/>
              <a:gdLst>
                <a:gd name="T0" fmla="*/ 2147483646 w 2158"/>
                <a:gd name="T1" fmla="*/ 0 h 2161"/>
                <a:gd name="T2" fmla="*/ 0 w 2158"/>
                <a:gd name="T3" fmla="*/ 2147483646 h 2161"/>
                <a:gd name="T4" fmla="*/ 2147483646 w 2158"/>
                <a:gd name="T5" fmla="*/ 2147483646 h 2161"/>
                <a:gd name="T6" fmla="*/ 2147483646 w 2158"/>
                <a:gd name="T7" fmla="*/ 2147483646 h 2161"/>
                <a:gd name="T8" fmla="*/ 2147483646 w 2158"/>
                <a:gd name="T9" fmla="*/ 0 h 2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2" name="Google Shape;1544;p39"/>
            <p:cNvSpPr>
              <a:spLocks/>
            </p:cNvSpPr>
            <p:nvPr/>
          </p:nvSpPr>
          <p:spPr bwMode="auto">
            <a:xfrm>
              <a:off x="1098868" y="4028123"/>
              <a:ext cx="195673" cy="113643"/>
            </a:xfrm>
            <a:custGeom>
              <a:avLst/>
              <a:gdLst>
                <a:gd name="T0" fmla="*/ 2147483646 w 2414"/>
                <a:gd name="T1" fmla="*/ 2147483646 h 1402"/>
                <a:gd name="T2" fmla="*/ 2147483646 w 2414"/>
                <a:gd name="T3" fmla="*/ 2147483646 h 1402"/>
                <a:gd name="T4" fmla="*/ 2147483646 w 2414"/>
                <a:gd name="T5" fmla="*/ 2147483646 h 1402"/>
                <a:gd name="T6" fmla="*/ 2147483646 w 2414"/>
                <a:gd name="T7" fmla="*/ 2147483646 h 1402"/>
                <a:gd name="T8" fmla="*/ 2147483646 w 2414"/>
                <a:gd name="T9" fmla="*/ 2147483646 h 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3" name="Google Shape;1545;p39"/>
            <p:cNvSpPr>
              <a:spLocks/>
            </p:cNvSpPr>
            <p:nvPr/>
          </p:nvSpPr>
          <p:spPr bwMode="auto">
            <a:xfrm>
              <a:off x="1294462" y="3943092"/>
              <a:ext cx="228582" cy="162520"/>
            </a:xfrm>
            <a:custGeom>
              <a:avLst/>
              <a:gdLst>
                <a:gd name="T0" fmla="*/ 2147483646 w 2820"/>
                <a:gd name="T1" fmla="*/ 2147483646 h 2005"/>
                <a:gd name="T2" fmla="*/ 0 w 2820"/>
                <a:gd name="T3" fmla="*/ 2147483646 h 2005"/>
                <a:gd name="T4" fmla="*/ 2147483646 w 2820"/>
                <a:gd name="T5" fmla="*/ 2147483646 h 2005"/>
                <a:gd name="T6" fmla="*/ 2147483646 w 2820"/>
                <a:gd name="T7" fmla="*/ 2147483646 h 2005"/>
                <a:gd name="T8" fmla="*/ 2147483646 w 2820"/>
                <a:gd name="T9" fmla="*/ 2147483646 h 2005"/>
                <a:gd name="T10" fmla="*/ 2147483646 w 2820"/>
                <a:gd name="T11" fmla="*/ 2147483646 h 2005"/>
                <a:gd name="T12" fmla="*/ 2147483646 w 2820"/>
                <a:gd name="T13" fmla="*/ 2147483646 h 2005"/>
                <a:gd name="T14" fmla="*/ 2147483646 w 2820"/>
                <a:gd name="T15" fmla="*/ 2147483646 h 20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4" name="Google Shape;1546;p39"/>
            <p:cNvSpPr>
              <a:spLocks/>
            </p:cNvSpPr>
            <p:nvPr/>
          </p:nvSpPr>
          <p:spPr bwMode="auto">
            <a:xfrm>
              <a:off x="1112405" y="3888702"/>
              <a:ext cx="215451" cy="201023"/>
            </a:xfrm>
            <a:custGeom>
              <a:avLst/>
              <a:gdLst>
                <a:gd name="T0" fmla="*/ 2147483646 w 2658"/>
                <a:gd name="T1" fmla="*/ 2147483646 h 2480"/>
                <a:gd name="T2" fmla="*/ 2147483646 w 2658"/>
                <a:gd name="T3" fmla="*/ 2147483646 h 2480"/>
                <a:gd name="T4" fmla="*/ 2147483646 w 2658"/>
                <a:gd name="T5" fmla="*/ 2147483646 h 2480"/>
                <a:gd name="T6" fmla="*/ 2147483646 w 2658"/>
                <a:gd name="T7" fmla="*/ 2147483646 h 2480"/>
                <a:gd name="T8" fmla="*/ 2147483646 w 2658"/>
                <a:gd name="T9" fmla="*/ 2147483646 h 2480"/>
                <a:gd name="T10" fmla="*/ 2147483646 w 2658"/>
                <a:gd name="T11" fmla="*/ 2147483646 h 2480"/>
                <a:gd name="T12" fmla="*/ 2147483646 w 2658"/>
                <a:gd name="T13" fmla="*/ 2147483646 h 2480"/>
                <a:gd name="T14" fmla="*/ 2147483646 w 2658"/>
                <a:gd name="T15" fmla="*/ 2147483646 h 2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5" name="Google Shape;1547;p39"/>
            <p:cNvSpPr>
              <a:spLocks/>
            </p:cNvSpPr>
            <p:nvPr/>
          </p:nvSpPr>
          <p:spPr bwMode="auto">
            <a:xfrm>
              <a:off x="1154555" y="4064275"/>
              <a:ext cx="173301" cy="209372"/>
            </a:xfrm>
            <a:custGeom>
              <a:avLst/>
              <a:gdLst>
                <a:gd name="T0" fmla="*/ 2147483646 w 2138"/>
                <a:gd name="T1" fmla="*/ 2147483646 h 2583"/>
                <a:gd name="T2" fmla="*/ 2147483646 w 2138"/>
                <a:gd name="T3" fmla="*/ 2147483646 h 2583"/>
                <a:gd name="T4" fmla="*/ 2147483646 w 2138"/>
                <a:gd name="T5" fmla="*/ 2147483646 h 2583"/>
                <a:gd name="T6" fmla="*/ 2147483646 w 2138"/>
                <a:gd name="T7" fmla="*/ 2147483646 h 2583"/>
                <a:gd name="T8" fmla="*/ 2147483646 w 2138"/>
                <a:gd name="T9" fmla="*/ 2147483646 h 2583"/>
                <a:gd name="T10" fmla="*/ 2147483646 w 2138"/>
                <a:gd name="T11" fmla="*/ 2147483646 h 2583"/>
                <a:gd name="T12" fmla="*/ 2147483646 w 2138"/>
                <a:gd name="T13" fmla="*/ 2147483646 h 2583"/>
                <a:gd name="T14" fmla="*/ 2147483646 w 2138"/>
                <a:gd name="T15" fmla="*/ 2147483646 h 2583"/>
                <a:gd name="T16" fmla="*/ 2147483646 w 2138"/>
                <a:gd name="T17" fmla="*/ 2147483646 h 2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6" name="Google Shape;1548;p39"/>
            <p:cNvSpPr>
              <a:spLocks/>
            </p:cNvSpPr>
            <p:nvPr/>
          </p:nvSpPr>
          <p:spPr bwMode="auto">
            <a:xfrm>
              <a:off x="1251177" y="4006804"/>
              <a:ext cx="113886" cy="114453"/>
            </a:xfrm>
            <a:custGeom>
              <a:avLst/>
              <a:gdLst>
                <a:gd name="T0" fmla="*/ 2147483646 w 1405"/>
                <a:gd name="T1" fmla="*/ 0 h 1412"/>
                <a:gd name="T2" fmla="*/ 0 w 1405"/>
                <a:gd name="T3" fmla="*/ 2147483646 h 1412"/>
                <a:gd name="T4" fmla="*/ 2147483646 w 1405"/>
                <a:gd name="T5" fmla="*/ 2147483646 h 1412"/>
                <a:gd name="T6" fmla="*/ 2147483646 w 1405"/>
                <a:gd name="T7" fmla="*/ 2147483646 h 1412"/>
                <a:gd name="T8" fmla="*/ 2147483646 w 1405"/>
                <a:gd name="T9" fmla="*/ 0 h 1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grpSp>
      <p:grpSp>
        <p:nvGrpSpPr>
          <p:cNvPr id="37" name="Google Shape;1549;p39"/>
          <p:cNvGrpSpPr>
            <a:grpSpLocks/>
          </p:cNvGrpSpPr>
          <p:nvPr/>
        </p:nvGrpSpPr>
        <p:grpSpPr bwMode="auto">
          <a:xfrm>
            <a:off x="8566150" y="3838575"/>
            <a:ext cx="512763" cy="474663"/>
            <a:chOff x="1098868" y="3880677"/>
            <a:chExt cx="424177" cy="392970"/>
          </a:xfrm>
        </p:grpSpPr>
        <p:sp>
          <p:nvSpPr>
            <p:cNvPr id="38" name="Google Shape;1550;p39"/>
            <p:cNvSpPr>
              <a:spLocks/>
            </p:cNvSpPr>
            <p:nvPr/>
          </p:nvSpPr>
          <p:spPr bwMode="auto">
            <a:xfrm>
              <a:off x="1290004" y="4057547"/>
              <a:ext cx="204913" cy="167870"/>
            </a:xfrm>
            <a:custGeom>
              <a:avLst/>
              <a:gdLst>
                <a:gd name="T0" fmla="*/ 2147483646 w 2528"/>
                <a:gd name="T1" fmla="*/ 0 h 2071"/>
                <a:gd name="T2" fmla="*/ 0 w 2528"/>
                <a:gd name="T3" fmla="*/ 2147483646 h 2071"/>
                <a:gd name="T4" fmla="*/ 2147483646 w 2528"/>
                <a:gd name="T5" fmla="*/ 2147483646 h 2071"/>
                <a:gd name="T6" fmla="*/ 2147483646 w 2528"/>
                <a:gd name="T7" fmla="*/ 2147483646 h 2071"/>
                <a:gd name="T8" fmla="*/ 2147483646 w 2528"/>
                <a:gd name="T9" fmla="*/ 0 h 2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39" name="Google Shape;1551;p39"/>
            <p:cNvSpPr>
              <a:spLocks/>
            </p:cNvSpPr>
            <p:nvPr/>
          </p:nvSpPr>
          <p:spPr bwMode="auto">
            <a:xfrm>
              <a:off x="1277035" y="3880677"/>
              <a:ext cx="174922" cy="175165"/>
            </a:xfrm>
            <a:custGeom>
              <a:avLst/>
              <a:gdLst>
                <a:gd name="T0" fmla="*/ 2147483646 w 2158"/>
                <a:gd name="T1" fmla="*/ 0 h 2161"/>
                <a:gd name="T2" fmla="*/ 0 w 2158"/>
                <a:gd name="T3" fmla="*/ 2147483646 h 2161"/>
                <a:gd name="T4" fmla="*/ 2147483646 w 2158"/>
                <a:gd name="T5" fmla="*/ 2147483646 h 2161"/>
                <a:gd name="T6" fmla="*/ 2147483646 w 2158"/>
                <a:gd name="T7" fmla="*/ 2147483646 h 2161"/>
                <a:gd name="T8" fmla="*/ 2147483646 w 2158"/>
                <a:gd name="T9" fmla="*/ 0 h 2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0" name="Google Shape;1552;p39"/>
            <p:cNvSpPr>
              <a:spLocks/>
            </p:cNvSpPr>
            <p:nvPr/>
          </p:nvSpPr>
          <p:spPr bwMode="auto">
            <a:xfrm>
              <a:off x="1098868" y="4028123"/>
              <a:ext cx="195673" cy="113643"/>
            </a:xfrm>
            <a:custGeom>
              <a:avLst/>
              <a:gdLst>
                <a:gd name="T0" fmla="*/ 2147483646 w 2414"/>
                <a:gd name="T1" fmla="*/ 2147483646 h 1402"/>
                <a:gd name="T2" fmla="*/ 2147483646 w 2414"/>
                <a:gd name="T3" fmla="*/ 2147483646 h 1402"/>
                <a:gd name="T4" fmla="*/ 2147483646 w 2414"/>
                <a:gd name="T5" fmla="*/ 2147483646 h 1402"/>
                <a:gd name="T6" fmla="*/ 2147483646 w 2414"/>
                <a:gd name="T7" fmla="*/ 2147483646 h 1402"/>
                <a:gd name="T8" fmla="*/ 2147483646 w 2414"/>
                <a:gd name="T9" fmla="*/ 2147483646 h 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1" name="Google Shape;1553;p39"/>
            <p:cNvSpPr>
              <a:spLocks/>
            </p:cNvSpPr>
            <p:nvPr/>
          </p:nvSpPr>
          <p:spPr bwMode="auto">
            <a:xfrm>
              <a:off x="1294462" y="3943092"/>
              <a:ext cx="228582" cy="162520"/>
            </a:xfrm>
            <a:custGeom>
              <a:avLst/>
              <a:gdLst>
                <a:gd name="T0" fmla="*/ 2147483646 w 2820"/>
                <a:gd name="T1" fmla="*/ 2147483646 h 2005"/>
                <a:gd name="T2" fmla="*/ 0 w 2820"/>
                <a:gd name="T3" fmla="*/ 2147483646 h 2005"/>
                <a:gd name="T4" fmla="*/ 2147483646 w 2820"/>
                <a:gd name="T5" fmla="*/ 2147483646 h 2005"/>
                <a:gd name="T6" fmla="*/ 2147483646 w 2820"/>
                <a:gd name="T7" fmla="*/ 2147483646 h 2005"/>
                <a:gd name="T8" fmla="*/ 2147483646 w 2820"/>
                <a:gd name="T9" fmla="*/ 2147483646 h 2005"/>
                <a:gd name="T10" fmla="*/ 2147483646 w 2820"/>
                <a:gd name="T11" fmla="*/ 2147483646 h 2005"/>
                <a:gd name="T12" fmla="*/ 2147483646 w 2820"/>
                <a:gd name="T13" fmla="*/ 2147483646 h 2005"/>
                <a:gd name="T14" fmla="*/ 2147483646 w 2820"/>
                <a:gd name="T15" fmla="*/ 2147483646 h 20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2" name="Google Shape;1554;p39"/>
            <p:cNvSpPr>
              <a:spLocks/>
            </p:cNvSpPr>
            <p:nvPr/>
          </p:nvSpPr>
          <p:spPr bwMode="auto">
            <a:xfrm>
              <a:off x="1112405" y="3888702"/>
              <a:ext cx="215451" cy="201023"/>
            </a:xfrm>
            <a:custGeom>
              <a:avLst/>
              <a:gdLst>
                <a:gd name="T0" fmla="*/ 2147483646 w 2658"/>
                <a:gd name="T1" fmla="*/ 2147483646 h 2480"/>
                <a:gd name="T2" fmla="*/ 2147483646 w 2658"/>
                <a:gd name="T3" fmla="*/ 2147483646 h 2480"/>
                <a:gd name="T4" fmla="*/ 2147483646 w 2658"/>
                <a:gd name="T5" fmla="*/ 2147483646 h 2480"/>
                <a:gd name="T6" fmla="*/ 2147483646 w 2658"/>
                <a:gd name="T7" fmla="*/ 2147483646 h 2480"/>
                <a:gd name="T8" fmla="*/ 2147483646 w 2658"/>
                <a:gd name="T9" fmla="*/ 2147483646 h 2480"/>
                <a:gd name="T10" fmla="*/ 2147483646 w 2658"/>
                <a:gd name="T11" fmla="*/ 2147483646 h 2480"/>
                <a:gd name="T12" fmla="*/ 2147483646 w 2658"/>
                <a:gd name="T13" fmla="*/ 2147483646 h 2480"/>
                <a:gd name="T14" fmla="*/ 2147483646 w 2658"/>
                <a:gd name="T15" fmla="*/ 2147483646 h 2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3" name="Google Shape;1555;p39"/>
            <p:cNvSpPr>
              <a:spLocks/>
            </p:cNvSpPr>
            <p:nvPr/>
          </p:nvSpPr>
          <p:spPr bwMode="auto">
            <a:xfrm>
              <a:off x="1154555" y="4064275"/>
              <a:ext cx="173301" cy="209372"/>
            </a:xfrm>
            <a:custGeom>
              <a:avLst/>
              <a:gdLst>
                <a:gd name="T0" fmla="*/ 2147483646 w 2138"/>
                <a:gd name="T1" fmla="*/ 2147483646 h 2583"/>
                <a:gd name="T2" fmla="*/ 2147483646 w 2138"/>
                <a:gd name="T3" fmla="*/ 2147483646 h 2583"/>
                <a:gd name="T4" fmla="*/ 2147483646 w 2138"/>
                <a:gd name="T5" fmla="*/ 2147483646 h 2583"/>
                <a:gd name="T6" fmla="*/ 2147483646 w 2138"/>
                <a:gd name="T7" fmla="*/ 2147483646 h 2583"/>
                <a:gd name="T8" fmla="*/ 2147483646 w 2138"/>
                <a:gd name="T9" fmla="*/ 2147483646 h 2583"/>
                <a:gd name="T10" fmla="*/ 2147483646 w 2138"/>
                <a:gd name="T11" fmla="*/ 2147483646 h 2583"/>
                <a:gd name="T12" fmla="*/ 2147483646 w 2138"/>
                <a:gd name="T13" fmla="*/ 2147483646 h 2583"/>
                <a:gd name="T14" fmla="*/ 2147483646 w 2138"/>
                <a:gd name="T15" fmla="*/ 2147483646 h 2583"/>
                <a:gd name="T16" fmla="*/ 2147483646 w 2138"/>
                <a:gd name="T17" fmla="*/ 2147483646 h 2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4" name="Google Shape;1556;p39"/>
            <p:cNvSpPr>
              <a:spLocks/>
            </p:cNvSpPr>
            <p:nvPr/>
          </p:nvSpPr>
          <p:spPr bwMode="auto">
            <a:xfrm>
              <a:off x="1251177" y="4006804"/>
              <a:ext cx="113886" cy="114453"/>
            </a:xfrm>
            <a:custGeom>
              <a:avLst/>
              <a:gdLst>
                <a:gd name="T0" fmla="*/ 2147483646 w 1405"/>
                <a:gd name="T1" fmla="*/ 0 h 1412"/>
                <a:gd name="T2" fmla="*/ 0 w 1405"/>
                <a:gd name="T3" fmla="*/ 2147483646 h 1412"/>
                <a:gd name="T4" fmla="*/ 2147483646 w 1405"/>
                <a:gd name="T5" fmla="*/ 2147483646 h 1412"/>
                <a:gd name="T6" fmla="*/ 2147483646 w 1405"/>
                <a:gd name="T7" fmla="*/ 2147483646 h 1412"/>
                <a:gd name="T8" fmla="*/ 2147483646 w 1405"/>
                <a:gd name="T9" fmla="*/ 0 h 1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grpSp>
      <p:grpSp>
        <p:nvGrpSpPr>
          <p:cNvPr id="45" name="Google Shape;1557;p39"/>
          <p:cNvGrpSpPr>
            <a:grpSpLocks/>
          </p:cNvGrpSpPr>
          <p:nvPr/>
        </p:nvGrpSpPr>
        <p:grpSpPr bwMode="auto">
          <a:xfrm>
            <a:off x="7972425" y="3557588"/>
            <a:ext cx="265113" cy="244475"/>
            <a:chOff x="1098868" y="3880677"/>
            <a:chExt cx="424177" cy="392970"/>
          </a:xfrm>
        </p:grpSpPr>
        <p:sp>
          <p:nvSpPr>
            <p:cNvPr id="46" name="Google Shape;1558;p39"/>
            <p:cNvSpPr>
              <a:spLocks/>
            </p:cNvSpPr>
            <p:nvPr/>
          </p:nvSpPr>
          <p:spPr bwMode="auto">
            <a:xfrm>
              <a:off x="1290004" y="4057547"/>
              <a:ext cx="204913" cy="167870"/>
            </a:xfrm>
            <a:custGeom>
              <a:avLst/>
              <a:gdLst>
                <a:gd name="T0" fmla="*/ 2147483646 w 2528"/>
                <a:gd name="T1" fmla="*/ 0 h 2071"/>
                <a:gd name="T2" fmla="*/ 0 w 2528"/>
                <a:gd name="T3" fmla="*/ 2147483646 h 2071"/>
                <a:gd name="T4" fmla="*/ 2147483646 w 2528"/>
                <a:gd name="T5" fmla="*/ 2147483646 h 2071"/>
                <a:gd name="T6" fmla="*/ 2147483646 w 2528"/>
                <a:gd name="T7" fmla="*/ 2147483646 h 2071"/>
                <a:gd name="T8" fmla="*/ 2147483646 w 2528"/>
                <a:gd name="T9" fmla="*/ 0 h 2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7" name="Google Shape;1559;p39"/>
            <p:cNvSpPr>
              <a:spLocks/>
            </p:cNvSpPr>
            <p:nvPr/>
          </p:nvSpPr>
          <p:spPr bwMode="auto">
            <a:xfrm>
              <a:off x="1277035" y="3880677"/>
              <a:ext cx="174922" cy="175165"/>
            </a:xfrm>
            <a:custGeom>
              <a:avLst/>
              <a:gdLst>
                <a:gd name="T0" fmla="*/ 2147483646 w 2158"/>
                <a:gd name="T1" fmla="*/ 0 h 2161"/>
                <a:gd name="T2" fmla="*/ 0 w 2158"/>
                <a:gd name="T3" fmla="*/ 2147483646 h 2161"/>
                <a:gd name="T4" fmla="*/ 2147483646 w 2158"/>
                <a:gd name="T5" fmla="*/ 2147483646 h 2161"/>
                <a:gd name="T6" fmla="*/ 2147483646 w 2158"/>
                <a:gd name="T7" fmla="*/ 2147483646 h 2161"/>
                <a:gd name="T8" fmla="*/ 2147483646 w 2158"/>
                <a:gd name="T9" fmla="*/ 0 h 2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8" name="Google Shape;1560;p39"/>
            <p:cNvSpPr>
              <a:spLocks/>
            </p:cNvSpPr>
            <p:nvPr/>
          </p:nvSpPr>
          <p:spPr bwMode="auto">
            <a:xfrm>
              <a:off x="1098868" y="4028123"/>
              <a:ext cx="195673" cy="113643"/>
            </a:xfrm>
            <a:custGeom>
              <a:avLst/>
              <a:gdLst>
                <a:gd name="T0" fmla="*/ 2147483646 w 2414"/>
                <a:gd name="T1" fmla="*/ 2147483646 h 1402"/>
                <a:gd name="T2" fmla="*/ 2147483646 w 2414"/>
                <a:gd name="T3" fmla="*/ 2147483646 h 1402"/>
                <a:gd name="T4" fmla="*/ 2147483646 w 2414"/>
                <a:gd name="T5" fmla="*/ 2147483646 h 1402"/>
                <a:gd name="T6" fmla="*/ 2147483646 w 2414"/>
                <a:gd name="T7" fmla="*/ 2147483646 h 1402"/>
                <a:gd name="T8" fmla="*/ 2147483646 w 2414"/>
                <a:gd name="T9" fmla="*/ 2147483646 h 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49" name="Google Shape;1561;p39"/>
            <p:cNvSpPr>
              <a:spLocks/>
            </p:cNvSpPr>
            <p:nvPr/>
          </p:nvSpPr>
          <p:spPr bwMode="auto">
            <a:xfrm>
              <a:off x="1294462" y="3943092"/>
              <a:ext cx="228582" cy="162520"/>
            </a:xfrm>
            <a:custGeom>
              <a:avLst/>
              <a:gdLst>
                <a:gd name="T0" fmla="*/ 2147483646 w 2820"/>
                <a:gd name="T1" fmla="*/ 2147483646 h 2005"/>
                <a:gd name="T2" fmla="*/ 0 w 2820"/>
                <a:gd name="T3" fmla="*/ 2147483646 h 2005"/>
                <a:gd name="T4" fmla="*/ 2147483646 w 2820"/>
                <a:gd name="T5" fmla="*/ 2147483646 h 2005"/>
                <a:gd name="T6" fmla="*/ 2147483646 w 2820"/>
                <a:gd name="T7" fmla="*/ 2147483646 h 2005"/>
                <a:gd name="T8" fmla="*/ 2147483646 w 2820"/>
                <a:gd name="T9" fmla="*/ 2147483646 h 2005"/>
                <a:gd name="T10" fmla="*/ 2147483646 w 2820"/>
                <a:gd name="T11" fmla="*/ 2147483646 h 2005"/>
                <a:gd name="T12" fmla="*/ 2147483646 w 2820"/>
                <a:gd name="T13" fmla="*/ 2147483646 h 2005"/>
                <a:gd name="T14" fmla="*/ 2147483646 w 2820"/>
                <a:gd name="T15" fmla="*/ 2147483646 h 20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50" name="Google Shape;1562;p39"/>
            <p:cNvSpPr>
              <a:spLocks/>
            </p:cNvSpPr>
            <p:nvPr/>
          </p:nvSpPr>
          <p:spPr bwMode="auto">
            <a:xfrm>
              <a:off x="1112405" y="3888702"/>
              <a:ext cx="215451" cy="201023"/>
            </a:xfrm>
            <a:custGeom>
              <a:avLst/>
              <a:gdLst>
                <a:gd name="T0" fmla="*/ 2147483646 w 2658"/>
                <a:gd name="T1" fmla="*/ 2147483646 h 2480"/>
                <a:gd name="T2" fmla="*/ 2147483646 w 2658"/>
                <a:gd name="T3" fmla="*/ 2147483646 h 2480"/>
                <a:gd name="T4" fmla="*/ 2147483646 w 2658"/>
                <a:gd name="T5" fmla="*/ 2147483646 h 2480"/>
                <a:gd name="T6" fmla="*/ 2147483646 w 2658"/>
                <a:gd name="T7" fmla="*/ 2147483646 h 2480"/>
                <a:gd name="T8" fmla="*/ 2147483646 w 2658"/>
                <a:gd name="T9" fmla="*/ 2147483646 h 2480"/>
                <a:gd name="T10" fmla="*/ 2147483646 w 2658"/>
                <a:gd name="T11" fmla="*/ 2147483646 h 2480"/>
                <a:gd name="T12" fmla="*/ 2147483646 w 2658"/>
                <a:gd name="T13" fmla="*/ 2147483646 h 2480"/>
                <a:gd name="T14" fmla="*/ 2147483646 w 2658"/>
                <a:gd name="T15" fmla="*/ 2147483646 h 2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51" name="Google Shape;1563;p39"/>
            <p:cNvSpPr>
              <a:spLocks/>
            </p:cNvSpPr>
            <p:nvPr/>
          </p:nvSpPr>
          <p:spPr bwMode="auto">
            <a:xfrm>
              <a:off x="1154555" y="4064275"/>
              <a:ext cx="173301" cy="209372"/>
            </a:xfrm>
            <a:custGeom>
              <a:avLst/>
              <a:gdLst>
                <a:gd name="T0" fmla="*/ 2147483646 w 2138"/>
                <a:gd name="T1" fmla="*/ 2147483646 h 2583"/>
                <a:gd name="T2" fmla="*/ 2147483646 w 2138"/>
                <a:gd name="T3" fmla="*/ 2147483646 h 2583"/>
                <a:gd name="T4" fmla="*/ 2147483646 w 2138"/>
                <a:gd name="T5" fmla="*/ 2147483646 h 2583"/>
                <a:gd name="T6" fmla="*/ 2147483646 w 2138"/>
                <a:gd name="T7" fmla="*/ 2147483646 h 2583"/>
                <a:gd name="T8" fmla="*/ 2147483646 w 2138"/>
                <a:gd name="T9" fmla="*/ 2147483646 h 2583"/>
                <a:gd name="T10" fmla="*/ 2147483646 w 2138"/>
                <a:gd name="T11" fmla="*/ 2147483646 h 2583"/>
                <a:gd name="T12" fmla="*/ 2147483646 w 2138"/>
                <a:gd name="T13" fmla="*/ 2147483646 h 2583"/>
                <a:gd name="T14" fmla="*/ 2147483646 w 2138"/>
                <a:gd name="T15" fmla="*/ 2147483646 h 2583"/>
                <a:gd name="T16" fmla="*/ 2147483646 w 2138"/>
                <a:gd name="T17" fmla="*/ 2147483646 h 2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sp>
          <p:nvSpPr>
            <p:cNvPr id="52" name="Google Shape;1564;p39"/>
            <p:cNvSpPr>
              <a:spLocks/>
            </p:cNvSpPr>
            <p:nvPr/>
          </p:nvSpPr>
          <p:spPr bwMode="auto">
            <a:xfrm>
              <a:off x="1251177" y="4006804"/>
              <a:ext cx="113886" cy="114453"/>
            </a:xfrm>
            <a:custGeom>
              <a:avLst/>
              <a:gdLst>
                <a:gd name="T0" fmla="*/ 2147483646 w 1405"/>
                <a:gd name="T1" fmla="*/ 0 h 1412"/>
                <a:gd name="T2" fmla="*/ 0 w 1405"/>
                <a:gd name="T3" fmla="*/ 2147483646 h 1412"/>
                <a:gd name="T4" fmla="*/ 2147483646 w 1405"/>
                <a:gd name="T5" fmla="*/ 2147483646 h 1412"/>
                <a:gd name="T6" fmla="*/ 2147483646 w 1405"/>
                <a:gd name="T7" fmla="*/ 2147483646 h 1412"/>
                <a:gd name="T8" fmla="*/ 2147483646 w 1405"/>
                <a:gd name="T9" fmla="*/ 0 h 1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Arial Unicode MS"/>
              </a:endParaRPr>
            </a:p>
          </p:txBody>
        </p:sp>
      </p:grpSp>
      <p:sp>
        <p:nvSpPr>
          <p:cNvPr id="1565" name="Google Shape;1565;p39"/>
          <p:cNvSpPr txBox="1">
            <a:spLocks noGrp="1"/>
          </p:cNvSpPr>
          <p:nvPr>
            <p:ph type="ctrTitle"/>
          </p:nvPr>
        </p:nvSpPr>
        <p:spPr>
          <a:xfrm>
            <a:off x="1991800" y="360650"/>
            <a:ext cx="5160300" cy="1456800"/>
          </a:xfrm>
          <a:prstGeom prst="rect">
            <a:avLst/>
          </a:prstGeom>
        </p:spPr>
        <p:txBody>
          <a:bodyPr spcFirstLastPara="1" lIns="91425" tIns="91425" rIns="91425" bIns="91425" anchor="t">
            <a:noAutofit/>
          </a:bodyPr>
          <a:lstStyle>
            <a:lvl1pPr lvl="0" algn="ctr" rtl="0">
              <a:spcBef>
                <a:spcPts val="0"/>
              </a:spcBef>
              <a:spcAft>
                <a:spcPts val="0"/>
              </a:spcAft>
              <a:buSzPts val="5200"/>
              <a:buNone/>
              <a:defRPr sz="9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66" name="Google Shape;1566;p39"/>
          <p:cNvSpPr txBox="1">
            <a:spLocks noGrp="1"/>
          </p:cNvSpPr>
          <p:nvPr>
            <p:ph type="subTitle" idx="1"/>
          </p:nvPr>
        </p:nvSpPr>
        <p:spPr>
          <a:xfrm>
            <a:off x="2943400" y="1844850"/>
            <a:ext cx="3257100" cy="9300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600"/>
              <a:buNone/>
              <a:defRPr sz="2400">
                <a:solidFill>
                  <a:schemeClr val="accent6"/>
                </a:solidFill>
                <a:latin typeface="Grandstander Medium"/>
                <a:ea typeface="Grandstander Medium"/>
                <a:cs typeface="Grandstander Medium"/>
                <a:sym typeface="Grandstander Medium"/>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67" name="Google Shape;1567;p39"/>
          <p:cNvSpPr txBox="1">
            <a:spLocks noGrp="1"/>
          </p:cNvSpPr>
          <p:nvPr>
            <p:ph type="subTitle" idx="2"/>
          </p:nvPr>
        </p:nvSpPr>
        <p:spPr>
          <a:xfrm>
            <a:off x="2943400" y="2774850"/>
            <a:ext cx="3257100" cy="1027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49714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6500" y="1317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Google Shape;78;p7"/>
          <p:cNvSpPr txBox="1">
            <a:spLocks noGrp="1"/>
          </p:cNvSpPr>
          <p:nvPr>
            <p:ph type="body" idx="1"/>
          </p:nvPr>
        </p:nvSpPr>
        <p:spPr>
          <a:xfrm>
            <a:off x="616500" y="1999200"/>
            <a:ext cx="2808000" cy="317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79" name="Google Shape;79;p7"/>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642650" y="1669350"/>
            <a:ext cx="6367800" cy="2572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6"/>
              </a:buClr>
              <a:buSzPts val="8500"/>
              <a:buNone/>
              <a:defRPr sz="85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2" name="Google Shape;82;p8"/>
          <p:cNvGrpSpPr/>
          <p:nvPr/>
        </p:nvGrpSpPr>
        <p:grpSpPr>
          <a:xfrm>
            <a:off x="7632776" y="-5"/>
            <a:ext cx="1511224" cy="1583405"/>
            <a:chOff x="7632776" y="-5"/>
            <a:chExt cx="1511224" cy="1583405"/>
          </a:xfrm>
        </p:grpSpPr>
        <p:grpSp>
          <p:nvGrpSpPr>
            <p:cNvPr id="83" name="Google Shape;83;p8"/>
            <p:cNvGrpSpPr/>
            <p:nvPr/>
          </p:nvGrpSpPr>
          <p:grpSpPr>
            <a:xfrm rot="10800000" flipH="1">
              <a:off x="7866900" y="-5"/>
              <a:ext cx="1277100" cy="1368300"/>
              <a:chOff x="7866900" y="3775225"/>
              <a:chExt cx="1277100" cy="1368300"/>
            </a:xfrm>
          </p:grpSpPr>
          <p:cxnSp>
            <p:nvCxnSpPr>
              <p:cNvPr id="84" name="Google Shape;84;p8"/>
              <p:cNvCxnSpPr/>
              <p:nvPr/>
            </p:nvCxnSpPr>
            <p:spPr>
              <a:xfrm>
                <a:off x="7866900" y="3775225"/>
                <a:ext cx="0" cy="136830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8"/>
              <p:cNvCxnSpPr/>
              <p:nvPr/>
            </p:nvCxnSpPr>
            <p:spPr>
              <a:xfrm rot="10800000">
                <a:off x="7866900" y="3775225"/>
                <a:ext cx="1277100" cy="0"/>
              </a:xfrm>
              <a:prstGeom prst="straightConnector1">
                <a:avLst/>
              </a:prstGeom>
              <a:noFill/>
              <a:ln w="19050" cap="flat" cmpd="sng">
                <a:solidFill>
                  <a:schemeClr val="dk1"/>
                </a:solidFill>
                <a:prstDash val="solid"/>
                <a:round/>
                <a:headEnd type="none" w="med" len="med"/>
                <a:tailEnd type="none" w="med" len="med"/>
              </a:ln>
            </p:spPr>
          </p:cxnSp>
        </p:grpSp>
        <p:sp>
          <p:nvSpPr>
            <p:cNvPr id="86" name="Google Shape;86;p8"/>
            <p:cNvSpPr/>
            <p:nvPr/>
          </p:nvSpPr>
          <p:spPr>
            <a:xfrm flipH="1">
              <a:off x="7632776" y="114930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8"/>
          <p:cNvGrpSpPr/>
          <p:nvPr/>
        </p:nvGrpSpPr>
        <p:grpSpPr>
          <a:xfrm>
            <a:off x="7909659" y="4071009"/>
            <a:ext cx="1273422" cy="1109284"/>
            <a:chOff x="7909659" y="4071009"/>
            <a:chExt cx="1273422" cy="1109284"/>
          </a:xfrm>
        </p:grpSpPr>
        <p:grpSp>
          <p:nvGrpSpPr>
            <p:cNvPr id="88" name="Google Shape;88;p8"/>
            <p:cNvGrpSpPr/>
            <p:nvPr/>
          </p:nvGrpSpPr>
          <p:grpSpPr>
            <a:xfrm rot="-5400000" flipH="1">
              <a:off x="8403953" y="4401164"/>
              <a:ext cx="698829" cy="859429"/>
              <a:chOff x="7866900" y="3775225"/>
              <a:chExt cx="1277100" cy="1368300"/>
            </a:xfrm>
          </p:grpSpPr>
          <p:cxnSp>
            <p:nvCxnSpPr>
              <p:cNvPr id="89" name="Google Shape;89;p8"/>
              <p:cNvCxnSpPr/>
              <p:nvPr/>
            </p:nvCxnSpPr>
            <p:spPr>
              <a:xfrm>
                <a:off x="7866900" y="3775225"/>
                <a:ext cx="0" cy="1368300"/>
              </a:xfrm>
              <a:prstGeom prst="straightConnector1">
                <a:avLst/>
              </a:prstGeom>
              <a:noFill/>
              <a:ln w="19050" cap="flat" cmpd="sng">
                <a:solidFill>
                  <a:schemeClr val="accent2"/>
                </a:solidFill>
                <a:prstDash val="solid"/>
                <a:round/>
                <a:headEnd type="none" w="med" len="med"/>
                <a:tailEnd type="none" w="med" len="med"/>
              </a:ln>
            </p:spPr>
          </p:cxnSp>
          <p:cxnSp>
            <p:nvCxnSpPr>
              <p:cNvPr id="90" name="Google Shape;90;p8"/>
              <p:cNvCxnSpPr/>
              <p:nvPr/>
            </p:nvCxnSpPr>
            <p:spPr>
              <a:xfrm rot="10800000">
                <a:off x="7866900" y="3775225"/>
                <a:ext cx="1277100" cy="0"/>
              </a:xfrm>
              <a:prstGeom prst="straightConnector1">
                <a:avLst/>
              </a:prstGeom>
              <a:noFill/>
              <a:ln w="19050" cap="flat" cmpd="sng">
                <a:solidFill>
                  <a:schemeClr val="accent2"/>
                </a:solidFill>
                <a:prstDash val="solid"/>
                <a:round/>
                <a:headEnd type="none" w="med" len="med"/>
                <a:tailEnd type="none" w="med" len="med"/>
              </a:ln>
            </p:spPr>
          </p:cxnSp>
        </p:grpSp>
        <p:sp>
          <p:nvSpPr>
            <p:cNvPr id="91" name="Google Shape;91;p8"/>
            <p:cNvSpPr/>
            <p:nvPr/>
          </p:nvSpPr>
          <p:spPr>
            <a:xfrm rot="5400000" flipH="1">
              <a:off x="8136154" y="4287929"/>
              <a:ext cx="299400" cy="27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5400000" flipH="1">
              <a:off x="7902909" y="4077759"/>
              <a:ext cx="183300" cy="16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000894" y="2883029"/>
            <a:ext cx="2664333" cy="2049303"/>
            <a:chOff x="6000894" y="2883029"/>
            <a:chExt cx="2664333" cy="2049303"/>
          </a:xfrm>
        </p:grpSpPr>
        <p:sp>
          <p:nvSpPr>
            <p:cNvPr id="10" name="Google Shape;10;p2"/>
            <p:cNvSpPr/>
            <p:nvPr/>
          </p:nvSpPr>
          <p:spPr>
            <a:xfrm>
              <a:off x="6000894" y="2883029"/>
              <a:ext cx="2412900" cy="18324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&lt;&lt;</a:t>
              </a:r>
              <a:endParaRPr/>
            </a:p>
          </p:txBody>
        </p:sp>
        <p:sp>
          <p:nvSpPr>
            <p:cNvPr id="11" name="Google Shape;11;p2"/>
            <p:cNvSpPr/>
            <p:nvPr/>
          </p:nvSpPr>
          <p:spPr>
            <a:xfrm>
              <a:off x="8294727" y="4589432"/>
              <a:ext cx="370500" cy="34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938700" y="635400"/>
            <a:ext cx="7266600" cy="3872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179523" y="3474524"/>
            <a:ext cx="1025780" cy="1033573"/>
            <a:chOff x="7179523" y="3474524"/>
            <a:chExt cx="1025780" cy="1033573"/>
          </a:xfrm>
        </p:grpSpPr>
        <p:grpSp>
          <p:nvGrpSpPr>
            <p:cNvPr id="14" name="Google Shape;14;p2"/>
            <p:cNvGrpSpPr/>
            <p:nvPr/>
          </p:nvGrpSpPr>
          <p:grpSpPr>
            <a:xfrm>
              <a:off x="7501365" y="3754028"/>
              <a:ext cx="703938" cy="754070"/>
              <a:chOff x="7866900" y="3775225"/>
              <a:chExt cx="1277100" cy="1368300"/>
            </a:xfrm>
          </p:grpSpPr>
          <p:cxnSp>
            <p:nvCxnSpPr>
              <p:cNvPr id="15" name="Google Shape;15;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17" name="Google Shape;17;p2"/>
            <p:cNvSpPr/>
            <p:nvPr/>
          </p:nvSpPr>
          <p:spPr>
            <a:xfrm rot="10800000">
              <a:off x="7372141" y="3635919"/>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523" y="3474524"/>
              <a:ext cx="133800" cy="12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89079" y="491347"/>
            <a:ext cx="941624" cy="889726"/>
            <a:chOff x="789079" y="491347"/>
            <a:chExt cx="941624" cy="889726"/>
          </a:xfrm>
        </p:grpSpPr>
        <p:grpSp>
          <p:nvGrpSpPr>
            <p:cNvPr id="20" name="Google Shape;20;p2"/>
            <p:cNvGrpSpPr/>
            <p:nvPr/>
          </p:nvGrpSpPr>
          <p:grpSpPr>
            <a:xfrm rot="10800000">
              <a:off x="938708" y="635399"/>
              <a:ext cx="470484" cy="466317"/>
              <a:chOff x="7866900" y="3775225"/>
              <a:chExt cx="1277100" cy="1368300"/>
            </a:xfrm>
          </p:grpSpPr>
          <p:cxnSp>
            <p:nvCxnSpPr>
              <p:cNvPr id="21" name="Google Shape;21;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23" name="Google Shape;23;p2"/>
            <p:cNvSpPr/>
            <p:nvPr/>
          </p:nvSpPr>
          <p:spPr>
            <a:xfrm>
              <a:off x="1279485" y="980578"/>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596903" y="1257173"/>
              <a:ext cx="133800" cy="123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89079" y="491347"/>
              <a:ext cx="303900" cy="28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8006292" y="446803"/>
            <a:ext cx="400500" cy="37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59900" y="4256098"/>
            <a:ext cx="555300" cy="5091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txBox="1">
            <a:spLocks noGrp="1"/>
          </p:cNvSpPr>
          <p:nvPr>
            <p:ph type="title"/>
          </p:nvPr>
        </p:nvSpPr>
        <p:spPr>
          <a:xfrm>
            <a:off x="1103250" y="1632125"/>
            <a:ext cx="6937500" cy="1429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8800">
                <a:solidFill>
                  <a:schemeClr val="accent1"/>
                </a:solidFill>
              </a:defRPr>
            </a:lvl1pPr>
            <a:lvl2pPr lvl="1">
              <a:spcBef>
                <a:spcPts val="0"/>
              </a:spcBef>
              <a:spcAft>
                <a:spcPts val="0"/>
              </a:spcAft>
              <a:buNone/>
              <a:defRPr sz="8800"/>
            </a:lvl2pPr>
            <a:lvl3pPr lvl="2">
              <a:spcBef>
                <a:spcPts val="0"/>
              </a:spcBef>
              <a:spcAft>
                <a:spcPts val="0"/>
              </a:spcAft>
              <a:buNone/>
              <a:defRPr sz="8800"/>
            </a:lvl3pPr>
            <a:lvl4pPr lvl="3">
              <a:spcBef>
                <a:spcPts val="0"/>
              </a:spcBef>
              <a:spcAft>
                <a:spcPts val="0"/>
              </a:spcAft>
              <a:buNone/>
              <a:defRPr sz="8800"/>
            </a:lvl4pPr>
            <a:lvl5pPr lvl="4">
              <a:spcBef>
                <a:spcPts val="0"/>
              </a:spcBef>
              <a:spcAft>
                <a:spcPts val="0"/>
              </a:spcAft>
              <a:buNone/>
              <a:defRPr sz="8800"/>
            </a:lvl5pPr>
            <a:lvl6pPr lvl="5">
              <a:spcBef>
                <a:spcPts val="0"/>
              </a:spcBef>
              <a:spcAft>
                <a:spcPts val="0"/>
              </a:spcAft>
              <a:buNone/>
              <a:defRPr sz="8800"/>
            </a:lvl6pPr>
            <a:lvl7pPr lvl="6">
              <a:spcBef>
                <a:spcPts val="0"/>
              </a:spcBef>
              <a:spcAft>
                <a:spcPts val="0"/>
              </a:spcAft>
              <a:buNone/>
              <a:defRPr sz="8800"/>
            </a:lvl7pPr>
            <a:lvl8pPr lvl="7">
              <a:spcBef>
                <a:spcPts val="0"/>
              </a:spcBef>
              <a:spcAft>
                <a:spcPts val="0"/>
              </a:spcAft>
              <a:buNone/>
              <a:defRPr sz="8800"/>
            </a:lvl8pPr>
            <a:lvl9pPr lvl="8">
              <a:spcBef>
                <a:spcPts val="0"/>
              </a:spcBef>
              <a:spcAft>
                <a:spcPts val="0"/>
              </a:spcAft>
              <a:buNone/>
              <a:defRPr sz="8800"/>
            </a:lvl9pPr>
          </a:lstStyle>
          <a:p>
            <a:endParaRPr/>
          </a:p>
        </p:txBody>
      </p:sp>
      <p:sp>
        <p:nvSpPr>
          <p:cNvPr id="29" name="Google Shape;29;p2"/>
          <p:cNvSpPr txBox="1">
            <a:spLocks noGrp="1"/>
          </p:cNvSpPr>
          <p:nvPr>
            <p:ph type="subTitle" idx="1"/>
          </p:nvPr>
        </p:nvSpPr>
        <p:spPr>
          <a:xfrm>
            <a:off x="1375350" y="2958825"/>
            <a:ext cx="6393300" cy="48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Courier Prime"/>
                <a:ea typeface="Courier Prime"/>
                <a:cs typeface="Courier Prime"/>
                <a:sym typeface="Courier Prime"/>
              </a:defRPr>
            </a:lvl1pPr>
            <a:lvl2pPr lvl="1">
              <a:lnSpc>
                <a:spcPct val="100000"/>
              </a:lnSpc>
              <a:spcBef>
                <a:spcPts val="0"/>
              </a:spcBef>
              <a:spcAft>
                <a:spcPts val="0"/>
              </a:spcAft>
              <a:buNone/>
              <a:defRPr>
                <a:latin typeface="Courier Prime"/>
                <a:ea typeface="Courier Prime"/>
                <a:cs typeface="Courier Prime"/>
                <a:sym typeface="Courier Prime"/>
              </a:defRPr>
            </a:lvl2pPr>
            <a:lvl3pPr lvl="2">
              <a:lnSpc>
                <a:spcPct val="100000"/>
              </a:lnSpc>
              <a:spcBef>
                <a:spcPts val="0"/>
              </a:spcBef>
              <a:spcAft>
                <a:spcPts val="0"/>
              </a:spcAft>
              <a:buNone/>
              <a:defRPr>
                <a:latin typeface="Courier Prime"/>
                <a:ea typeface="Courier Prime"/>
                <a:cs typeface="Courier Prime"/>
                <a:sym typeface="Courier Prime"/>
              </a:defRPr>
            </a:lvl3pPr>
            <a:lvl4pPr lvl="3">
              <a:lnSpc>
                <a:spcPct val="100000"/>
              </a:lnSpc>
              <a:spcBef>
                <a:spcPts val="0"/>
              </a:spcBef>
              <a:spcAft>
                <a:spcPts val="0"/>
              </a:spcAft>
              <a:buNone/>
              <a:defRPr>
                <a:latin typeface="Courier Prime"/>
                <a:ea typeface="Courier Prime"/>
                <a:cs typeface="Courier Prime"/>
                <a:sym typeface="Courier Prime"/>
              </a:defRPr>
            </a:lvl4pPr>
            <a:lvl5pPr lvl="4">
              <a:lnSpc>
                <a:spcPct val="100000"/>
              </a:lnSpc>
              <a:spcBef>
                <a:spcPts val="0"/>
              </a:spcBef>
              <a:spcAft>
                <a:spcPts val="0"/>
              </a:spcAft>
              <a:buNone/>
              <a:defRPr>
                <a:latin typeface="Courier Prime"/>
                <a:ea typeface="Courier Prime"/>
                <a:cs typeface="Courier Prime"/>
                <a:sym typeface="Courier Prime"/>
              </a:defRPr>
            </a:lvl5pPr>
            <a:lvl6pPr lvl="5">
              <a:lnSpc>
                <a:spcPct val="100000"/>
              </a:lnSpc>
              <a:spcBef>
                <a:spcPts val="0"/>
              </a:spcBef>
              <a:spcAft>
                <a:spcPts val="0"/>
              </a:spcAft>
              <a:buNone/>
              <a:defRPr>
                <a:latin typeface="Courier Prime"/>
                <a:ea typeface="Courier Prime"/>
                <a:cs typeface="Courier Prime"/>
                <a:sym typeface="Courier Prime"/>
              </a:defRPr>
            </a:lvl6pPr>
            <a:lvl7pPr lvl="6">
              <a:lnSpc>
                <a:spcPct val="100000"/>
              </a:lnSpc>
              <a:spcBef>
                <a:spcPts val="0"/>
              </a:spcBef>
              <a:spcAft>
                <a:spcPts val="0"/>
              </a:spcAft>
              <a:buNone/>
              <a:defRPr>
                <a:latin typeface="Courier Prime"/>
                <a:ea typeface="Courier Prime"/>
                <a:cs typeface="Courier Prime"/>
                <a:sym typeface="Courier Prime"/>
              </a:defRPr>
            </a:lvl7pPr>
            <a:lvl8pPr lvl="7">
              <a:lnSpc>
                <a:spcPct val="100000"/>
              </a:lnSpc>
              <a:spcBef>
                <a:spcPts val="0"/>
              </a:spcBef>
              <a:spcAft>
                <a:spcPts val="0"/>
              </a:spcAft>
              <a:buNone/>
              <a:defRPr>
                <a:latin typeface="Courier Prime"/>
                <a:ea typeface="Courier Prime"/>
                <a:cs typeface="Courier Prime"/>
                <a:sym typeface="Courier Prime"/>
              </a:defRPr>
            </a:lvl8pPr>
            <a:lvl9pPr lvl="8">
              <a:lnSpc>
                <a:spcPct val="100000"/>
              </a:lnSpc>
              <a:spcBef>
                <a:spcPts val="0"/>
              </a:spcBef>
              <a:spcAft>
                <a:spcPts val="0"/>
              </a:spcAft>
              <a:buNone/>
              <a:defRPr>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353582625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93"/>
        <p:cNvGrpSpPr/>
        <p:nvPr/>
      </p:nvGrpSpPr>
      <p:grpSpPr>
        <a:xfrm>
          <a:off x="0" y="0"/>
          <a:ext cx="0" cy="0"/>
          <a:chOff x="0" y="0"/>
          <a:chExt cx="0" cy="0"/>
        </a:xfrm>
      </p:grpSpPr>
      <p:grpSp>
        <p:nvGrpSpPr>
          <p:cNvPr id="94" name="Google Shape;94;p9"/>
          <p:cNvGrpSpPr/>
          <p:nvPr/>
        </p:nvGrpSpPr>
        <p:grpSpPr>
          <a:xfrm>
            <a:off x="4176834" y="3274224"/>
            <a:ext cx="1404475" cy="1731893"/>
            <a:chOff x="4176834" y="3274224"/>
            <a:chExt cx="1404475" cy="1731893"/>
          </a:xfrm>
        </p:grpSpPr>
        <p:sp>
          <p:nvSpPr>
            <p:cNvPr id="95" name="Google Shape;95;p9"/>
            <p:cNvSpPr/>
            <p:nvPr/>
          </p:nvSpPr>
          <p:spPr>
            <a:xfrm rot="5400000">
              <a:off x="4190209" y="3438624"/>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9"/>
            <p:cNvSpPr/>
            <p:nvPr/>
          </p:nvSpPr>
          <p:spPr>
            <a:xfrm rot="5400000">
              <a:off x="4176834" y="4751418"/>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9"/>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8" name="Google Shape;98;p9"/>
          <p:cNvSpPr txBox="1">
            <a:spLocks noGrp="1"/>
          </p:cNvSpPr>
          <p:nvPr>
            <p:ph type="title"/>
          </p:nvPr>
        </p:nvSpPr>
        <p:spPr>
          <a:xfrm>
            <a:off x="621550" y="1036509"/>
            <a:ext cx="33330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9" name="Google Shape;99;p9"/>
          <p:cNvSpPr txBox="1">
            <a:spLocks noGrp="1"/>
          </p:cNvSpPr>
          <p:nvPr>
            <p:ph type="subTitle" idx="1"/>
          </p:nvPr>
        </p:nvSpPr>
        <p:spPr>
          <a:xfrm>
            <a:off x="621550" y="2454009"/>
            <a:ext cx="3333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2pPr>
            <a:lvl3pPr lvl="2"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3pPr>
            <a:lvl4pPr lvl="3"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4pPr>
            <a:lvl5pPr lvl="4"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5pPr>
            <a:lvl6pPr lvl="5"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6pPr>
            <a:lvl7pPr lvl="6"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7pPr>
            <a:lvl8pPr lvl="7"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8pPr>
            <a:lvl9pPr lvl="8"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9pPr>
          </a:lstStyle>
          <a:p>
            <a:endParaRPr/>
          </a:p>
        </p:txBody>
      </p:sp>
      <p:sp>
        <p:nvSpPr>
          <p:cNvPr id="100" name="Google Shape;100;p9"/>
          <p:cNvSpPr txBox="1">
            <a:spLocks noGrp="1"/>
          </p:cNvSpPr>
          <p:nvPr>
            <p:ph type="body" idx="2"/>
          </p:nvPr>
        </p:nvSpPr>
        <p:spPr>
          <a:xfrm>
            <a:off x="4894500" y="679800"/>
            <a:ext cx="3674100" cy="36951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lt2"/>
              </a:buClr>
              <a:buSzPts val="1800"/>
              <a:buFont typeface="Courier Prime"/>
              <a:buChar char="●"/>
              <a:defRPr>
                <a:solidFill>
                  <a:schemeClr val="lt2"/>
                </a:solidFill>
                <a:latin typeface="Courier Prime"/>
                <a:ea typeface="Courier Prime"/>
                <a:cs typeface="Courier Prime"/>
                <a:sym typeface="Courier Prime"/>
              </a:defRPr>
            </a:lvl1pPr>
            <a:lvl2pPr marL="914400" lvl="1"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2pPr>
            <a:lvl3pPr marL="1371600" lvl="2"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3pPr>
            <a:lvl4pPr marL="1828800" lvl="3"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4pPr>
            <a:lvl5pPr marL="2286000" lvl="4"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5pPr>
            <a:lvl6pPr marL="2743200" lvl="5"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6pPr>
            <a:lvl7pPr marL="3200400" lvl="6"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7pPr>
            <a:lvl8pPr marL="3657600" lvl="7"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8pPr>
            <a:lvl9pPr marL="4114800" lvl="8" indent="-342900">
              <a:lnSpc>
                <a:spcPct val="100000"/>
              </a:lnSpc>
              <a:spcBef>
                <a:spcPts val="1000"/>
              </a:spcBef>
              <a:spcAft>
                <a:spcPts val="1000"/>
              </a:spcAft>
              <a:buClr>
                <a:schemeClr val="lt2"/>
              </a:buClr>
              <a:buSzPts val="1800"/>
              <a:buFont typeface="Courier Prime"/>
              <a:buChar char="■"/>
              <a:defRPr sz="1800">
                <a:solidFill>
                  <a:schemeClr val="lt2"/>
                </a:solidFill>
                <a:latin typeface="Courier Prime"/>
                <a:ea typeface="Courier Prime"/>
                <a:cs typeface="Courier Prime"/>
                <a:sym typeface="Courier Prim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6"/>
        </a:solidFill>
        <a:effectLst/>
      </p:bgPr>
    </p:bg>
    <p:spTree>
      <p:nvGrpSpPr>
        <p:cNvPr id="1" name="Shape 93"/>
        <p:cNvGrpSpPr/>
        <p:nvPr/>
      </p:nvGrpSpPr>
      <p:grpSpPr>
        <a:xfrm>
          <a:off x="0" y="0"/>
          <a:ext cx="0" cy="0"/>
          <a:chOff x="0" y="0"/>
          <a:chExt cx="0" cy="0"/>
        </a:xfrm>
      </p:grpSpPr>
      <p:grpSp>
        <p:nvGrpSpPr>
          <p:cNvPr id="94" name="Google Shape;94;p9"/>
          <p:cNvGrpSpPr/>
          <p:nvPr/>
        </p:nvGrpSpPr>
        <p:grpSpPr>
          <a:xfrm>
            <a:off x="4176834" y="3274224"/>
            <a:ext cx="1404475" cy="1731893"/>
            <a:chOff x="4176834" y="3274224"/>
            <a:chExt cx="1404475" cy="1731893"/>
          </a:xfrm>
        </p:grpSpPr>
        <p:sp>
          <p:nvSpPr>
            <p:cNvPr id="95" name="Google Shape;95;p9"/>
            <p:cNvSpPr/>
            <p:nvPr/>
          </p:nvSpPr>
          <p:spPr>
            <a:xfrm rot="5400000">
              <a:off x="4190209" y="3438624"/>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9"/>
            <p:cNvSpPr/>
            <p:nvPr/>
          </p:nvSpPr>
          <p:spPr>
            <a:xfrm rot="5400000">
              <a:off x="4176834" y="4751418"/>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9"/>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8" name="Google Shape;98;p9"/>
          <p:cNvSpPr txBox="1">
            <a:spLocks noGrp="1"/>
          </p:cNvSpPr>
          <p:nvPr>
            <p:ph type="title"/>
          </p:nvPr>
        </p:nvSpPr>
        <p:spPr>
          <a:xfrm>
            <a:off x="621550" y="1036509"/>
            <a:ext cx="33330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9" name="Google Shape;99;p9"/>
          <p:cNvSpPr txBox="1">
            <a:spLocks noGrp="1"/>
          </p:cNvSpPr>
          <p:nvPr>
            <p:ph type="subTitle" idx="1"/>
          </p:nvPr>
        </p:nvSpPr>
        <p:spPr>
          <a:xfrm>
            <a:off x="621550" y="2454009"/>
            <a:ext cx="3333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2pPr>
            <a:lvl3pPr lvl="2"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3pPr>
            <a:lvl4pPr lvl="3"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4pPr>
            <a:lvl5pPr lvl="4"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5pPr>
            <a:lvl6pPr lvl="5"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6pPr>
            <a:lvl7pPr lvl="6"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7pPr>
            <a:lvl8pPr lvl="7"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8pPr>
            <a:lvl9pPr lvl="8" algn="ctr">
              <a:lnSpc>
                <a:spcPct val="100000"/>
              </a:lnSpc>
              <a:spcBef>
                <a:spcPts val="0"/>
              </a:spcBef>
              <a:spcAft>
                <a:spcPts val="0"/>
              </a:spcAft>
              <a:buSzPts val="2100"/>
              <a:buFont typeface="Courier Prime"/>
              <a:buNone/>
              <a:defRPr sz="2100">
                <a:latin typeface="Courier Prime"/>
                <a:ea typeface="Courier Prime"/>
                <a:cs typeface="Courier Prime"/>
                <a:sym typeface="Courier Prime"/>
              </a:defRPr>
            </a:lvl9pPr>
          </a:lstStyle>
          <a:p>
            <a:endParaRPr/>
          </a:p>
        </p:txBody>
      </p:sp>
      <p:sp>
        <p:nvSpPr>
          <p:cNvPr id="100" name="Google Shape;100;p9"/>
          <p:cNvSpPr txBox="1">
            <a:spLocks noGrp="1"/>
          </p:cNvSpPr>
          <p:nvPr>
            <p:ph type="body" idx="2"/>
          </p:nvPr>
        </p:nvSpPr>
        <p:spPr>
          <a:xfrm>
            <a:off x="4894500" y="679800"/>
            <a:ext cx="3674100" cy="36951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lt2"/>
              </a:buClr>
              <a:buSzPts val="1800"/>
              <a:buFont typeface="Courier Prime"/>
              <a:buChar char="●"/>
              <a:defRPr>
                <a:solidFill>
                  <a:schemeClr val="lt2"/>
                </a:solidFill>
                <a:latin typeface="Courier Prime"/>
                <a:ea typeface="Courier Prime"/>
                <a:cs typeface="Courier Prime"/>
                <a:sym typeface="Courier Prime"/>
              </a:defRPr>
            </a:lvl1pPr>
            <a:lvl2pPr marL="914400" lvl="1"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2pPr>
            <a:lvl3pPr marL="1371600" lvl="2"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3pPr>
            <a:lvl4pPr marL="1828800" lvl="3"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4pPr>
            <a:lvl5pPr marL="2286000" lvl="4"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5pPr>
            <a:lvl6pPr marL="2743200" lvl="5"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6pPr>
            <a:lvl7pPr marL="3200400" lvl="6"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7pPr>
            <a:lvl8pPr marL="3657600" lvl="7" indent="-342900">
              <a:lnSpc>
                <a:spcPct val="100000"/>
              </a:lnSpc>
              <a:spcBef>
                <a:spcPts val="1000"/>
              </a:spcBef>
              <a:spcAft>
                <a:spcPts val="0"/>
              </a:spcAft>
              <a:buClr>
                <a:schemeClr val="lt2"/>
              </a:buClr>
              <a:buSzPts val="1800"/>
              <a:buFont typeface="Courier Prime"/>
              <a:buChar char="○"/>
              <a:defRPr sz="1800">
                <a:solidFill>
                  <a:schemeClr val="lt2"/>
                </a:solidFill>
                <a:latin typeface="Courier Prime"/>
                <a:ea typeface="Courier Prime"/>
                <a:cs typeface="Courier Prime"/>
                <a:sym typeface="Courier Prime"/>
              </a:defRPr>
            </a:lvl8pPr>
            <a:lvl9pPr marL="4114800" lvl="8" indent="-342900">
              <a:lnSpc>
                <a:spcPct val="100000"/>
              </a:lnSpc>
              <a:spcBef>
                <a:spcPts val="1000"/>
              </a:spcBef>
              <a:spcAft>
                <a:spcPts val="1000"/>
              </a:spcAft>
              <a:buClr>
                <a:schemeClr val="lt2"/>
              </a:buClr>
              <a:buSzPts val="1800"/>
              <a:buFont typeface="Courier Prime"/>
              <a:buChar char="■"/>
              <a:defRPr sz="1800">
                <a:solidFill>
                  <a:schemeClr val="lt2"/>
                </a:solidFill>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87895850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
    <p:bg>
      <p:bgPr>
        <a:solidFill>
          <a:schemeClr val="accent1"/>
        </a:solidFill>
        <a:effectLst/>
      </p:bgPr>
    </p:bg>
    <p:spTree>
      <p:nvGrpSpPr>
        <p:cNvPr id="1" name="Shape 132"/>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2">
    <p:bg>
      <p:bgPr>
        <a:solidFill>
          <a:schemeClr val="accent6"/>
        </a:solidFill>
        <a:effectLst/>
      </p:bgPr>
    </p:bg>
    <p:spTree>
      <p:nvGrpSpPr>
        <p:cNvPr id="1" name="Shape 133"/>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accent1"/>
        </a:solidFill>
        <a:effectLst/>
      </p:bgPr>
    </p:bg>
    <p:spTree>
      <p:nvGrpSpPr>
        <p:cNvPr id="1" name="Shape 160"/>
        <p:cNvGrpSpPr/>
        <p:nvPr/>
      </p:nvGrpSpPr>
      <p:grpSpPr>
        <a:xfrm>
          <a:off x="0" y="0"/>
          <a:ext cx="0" cy="0"/>
          <a:chOff x="0" y="0"/>
          <a:chExt cx="0" cy="0"/>
        </a:xfrm>
      </p:grpSpPr>
      <p:grpSp>
        <p:nvGrpSpPr>
          <p:cNvPr id="161" name="Google Shape;161;p17"/>
          <p:cNvGrpSpPr/>
          <p:nvPr/>
        </p:nvGrpSpPr>
        <p:grpSpPr>
          <a:xfrm>
            <a:off x="5958914" y="2982116"/>
            <a:ext cx="2189475" cy="1683950"/>
            <a:chOff x="5958914" y="2982116"/>
            <a:chExt cx="2189475" cy="1683950"/>
          </a:xfrm>
        </p:grpSpPr>
        <p:sp>
          <p:nvSpPr>
            <p:cNvPr id="162" name="Google Shape;162;p17"/>
            <p:cNvSpPr/>
            <p:nvPr/>
          </p:nvSpPr>
          <p:spPr>
            <a:xfrm>
              <a:off x="5958914" y="2982116"/>
              <a:ext cx="1982700" cy="1505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7843889" y="4384366"/>
              <a:ext cx="304500" cy="281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7"/>
          <p:cNvSpPr/>
          <p:nvPr/>
        </p:nvSpPr>
        <p:spPr>
          <a:xfrm>
            <a:off x="1313450" y="809425"/>
            <a:ext cx="6477300" cy="3524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txBox="1">
            <a:spLocks noGrp="1"/>
          </p:cNvSpPr>
          <p:nvPr>
            <p:ph type="title"/>
          </p:nvPr>
        </p:nvSpPr>
        <p:spPr>
          <a:xfrm>
            <a:off x="1739100" y="1292575"/>
            <a:ext cx="5665800" cy="216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CC6461"/>
              </a:buClr>
              <a:buSzPts val="3200"/>
              <a:buFont typeface="Montserrat SemiBold"/>
              <a:buNone/>
              <a:defRPr sz="2800">
                <a:solidFill>
                  <a:srgbClr val="CC6461"/>
                </a:solidFill>
                <a:latin typeface="Montserrat SemiBold"/>
                <a:ea typeface="Montserrat SemiBold"/>
                <a:cs typeface="Montserrat SemiBold"/>
                <a:sym typeface="Montserrat SemiBold"/>
              </a:defRPr>
            </a:lvl1pPr>
            <a:lvl2pPr lvl="1" algn="ctr" rtl="0">
              <a:spcBef>
                <a:spcPts val="0"/>
              </a:spcBef>
              <a:spcAft>
                <a:spcPts val="0"/>
              </a:spcAft>
              <a:buClr>
                <a:srgbClr val="CC6461"/>
              </a:buClr>
              <a:buSzPts val="2800"/>
              <a:buNone/>
              <a:defRPr sz="2800">
                <a:solidFill>
                  <a:srgbClr val="CC6461"/>
                </a:solidFill>
              </a:defRPr>
            </a:lvl2pPr>
            <a:lvl3pPr lvl="2" algn="ctr" rtl="0">
              <a:spcBef>
                <a:spcPts val="0"/>
              </a:spcBef>
              <a:spcAft>
                <a:spcPts val="0"/>
              </a:spcAft>
              <a:buClr>
                <a:srgbClr val="CC6461"/>
              </a:buClr>
              <a:buSzPts val="2800"/>
              <a:buNone/>
              <a:defRPr sz="2800">
                <a:solidFill>
                  <a:srgbClr val="CC6461"/>
                </a:solidFill>
              </a:defRPr>
            </a:lvl3pPr>
            <a:lvl4pPr lvl="3" algn="ctr" rtl="0">
              <a:spcBef>
                <a:spcPts val="0"/>
              </a:spcBef>
              <a:spcAft>
                <a:spcPts val="0"/>
              </a:spcAft>
              <a:buClr>
                <a:srgbClr val="CC6461"/>
              </a:buClr>
              <a:buSzPts val="2800"/>
              <a:buNone/>
              <a:defRPr sz="2800">
                <a:solidFill>
                  <a:srgbClr val="CC6461"/>
                </a:solidFill>
              </a:defRPr>
            </a:lvl4pPr>
            <a:lvl5pPr lvl="4" algn="ctr" rtl="0">
              <a:spcBef>
                <a:spcPts val="0"/>
              </a:spcBef>
              <a:spcAft>
                <a:spcPts val="0"/>
              </a:spcAft>
              <a:buClr>
                <a:srgbClr val="CC6461"/>
              </a:buClr>
              <a:buSzPts val="2800"/>
              <a:buNone/>
              <a:defRPr sz="2800">
                <a:solidFill>
                  <a:srgbClr val="CC6461"/>
                </a:solidFill>
              </a:defRPr>
            </a:lvl5pPr>
            <a:lvl6pPr lvl="5" algn="ctr" rtl="0">
              <a:spcBef>
                <a:spcPts val="0"/>
              </a:spcBef>
              <a:spcAft>
                <a:spcPts val="0"/>
              </a:spcAft>
              <a:buClr>
                <a:srgbClr val="CC6461"/>
              </a:buClr>
              <a:buSzPts val="2800"/>
              <a:buNone/>
              <a:defRPr sz="2800">
                <a:solidFill>
                  <a:srgbClr val="CC6461"/>
                </a:solidFill>
              </a:defRPr>
            </a:lvl6pPr>
            <a:lvl7pPr lvl="6" algn="ctr" rtl="0">
              <a:spcBef>
                <a:spcPts val="0"/>
              </a:spcBef>
              <a:spcAft>
                <a:spcPts val="0"/>
              </a:spcAft>
              <a:buClr>
                <a:srgbClr val="CC6461"/>
              </a:buClr>
              <a:buSzPts val="2800"/>
              <a:buNone/>
              <a:defRPr sz="2800">
                <a:solidFill>
                  <a:srgbClr val="CC6461"/>
                </a:solidFill>
              </a:defRPr>
            </a:lvl7pPr>
            <a:lvl8pPr lvl="7" algn="ctr" rtl="0">
              <a:spcBef>
                <a:spcPts val="0"/>
              </a:spcBef>
              <a:spcAft>
                <a:spcPts val="0"/>
              </a:spcAft>
              <a:buClr>
                <a:srgbClr val="CC6461"/>
              </a:buClr>
              <a:buSzPts val="2800"/>
              <a:buNone/>
              <a:defRPr sz="2800">
                <a:solidFill>
                  <a:srgbClr val="CC6461"/>
                </a:solidFill>
              </a:defRPr>
            </a:lvl8pPr>
            <a:lvl9pPr lvl="8" algn="ctr" rtl="0">
              <a:spcBef>
                <a:spcPts val="0"/>
              </a:spcBef>
              <a:spcAft>
                <a:spcPts val="0"/>
              </a:spcAft>
              <a:buClr>
                <a:srgbClr val="CC6461"/>
              </a:buClr>
              <a:buSzPts val="2800"/>
              <a:buNone/>
              <a:defRPr sz="2800">
                <a:solidFill>
                  <a:srgbClr val="CC6461"/>
                </a:solidFill>
              </a:defRPr>
            </a:lvl9pPr>
          </a:lstStyle>
          <a:p>
            <a:endParaRPr/>
          </a:p>
        </p:txBody>
      </p:sp>
      <p:sp>
        <p:nvSpPr>
          <p:cNvPr id="166" name="Google Shape;166;p17"/>
          <p:cNvSpPr txBox="1">
            <a:spLocks noGrp="1"/>
          </p:cNvSpPr>
          <p:nvPr>
            <p:ph type="title" idx="2"/>
          </p:nvPr>
        </p:nvSpPr>
        <p:spPr>
          <a:xfrm>
            <a:off x="2017250" y="3395400"/>
            <a:ext cx="5109600" cy="756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1400"/>
              <a:buFont typeface="Courier Prime"/>
              <a:buNone/>
              <a:defRPr sz="1900">
                <a:solidFill>
                  <a:srgbClr val="666666"/>
                </a:solidFill>
                <a:latin typeface="Courier Prime"/>
                <a:ea typeface="Courier Prime"/>
                <a:cs typeface="Courier Prime"/>
                <a:sym typeface="Courier Prime"/>
              </a:defRPr>
            </a:lvl1pPr>
            <a:lvl2pPr lvl="1"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2pPr>
            <a:lvl3pPr lvl="2"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3pPr>
            <a:lvl4pPr lvl="3"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4pPr>
            <a:lvl5pPr lvl="4"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5pPr>
            <a:lvl6pPr lvl="5"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6pPr>
            <a:lvl7pPr lvl="6"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7pPr>
            <a:lvl8pPr lvl="7"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8pPr>
            <a:lvl9pPr lvl="8"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solidFill>
          <a:schemeClr val="accent6"/>
        </a:solidFill>
        <a:effectLst/>
      </p:bgPr>
    </p:bg>
    <p:spTree>
      <p:nvGrpSpPr>
        <p:cNvPr id="1" name="Shape 167"/>
        <p:cNvGrpSpPr/>
        <p:nvPr/>
      </p:nvGrpSpPr>
      <p:grpSpPr>
        <a:xfrm>
          <a:off x="0" y="0"/>
          <a:ext cx="0" cy="0"/>
          <a:chOff x="0" y="0"/>
          <a:chExt cx="0" cy="0"/>
        </a:xfrm>
      </p:grpSpPr>
      <p:grpSp>
        <p:nvGrpSpPr>
          <p:cNvPr id="168" name="Google Shape;168;p18"/>
          <p:cNvGrpSpPr/>
          <p:nvPr/>
        </p:nvGrpSpPr>
        <p:grpSpPr>
          <a:xfrm>
            <a:off x="-6289" y="-3"/>
            <a:ext cx="720168" cy="705353"/>
            <a:chOff x="-6289" y="-3"/>
            <a:chExt cx="720168" cy="705353"/>
          </a:xfrm>
        </p:grpSpPr>
        <p:grpSp>
          <p:nvGrpSpPr>
            <p:cNvPr id="169" name="Google Shape;169;p18"/>
            <p:cNvGrpSpPr/>
            <p:nvPr/>
          </p:nvGrpSpPr>
          <p:grpSpPr>
            <a:xfrm>
              <a:off x="-6289" y="-3"/>
              <a:ext cx="418800" cy="414300"/>
              <a:chOff x="-6289" y="-3"/>
              <a:chExt cx="418800" cy="414300"/>
            </a:xfrm>
          </p:grpSpPr>
          <p:cxnSp>
            <p:nvCxnSpPr>
              <p:cNvPr id="170" name="Google Shape;170;p18"/>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8"/>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172" name="Google Shape;172;p18"/>
            <p:cNvGrpSpPr/>
            <p:nvPr/>
          </p:nvGrpSpPr>
          <p:grpSpPr>
            <a:xfrm rot="10800000" flipH="1">
              <a:off x="277235" y="254399"/>
              <a:ext cx="436644" cy="450951"/>
              <a:chOff x="8517710" y="4278047"/>
              <a:chExt cx="436644" cy="450951"/>
            </a:xfrm>
          </p:grpSpPr>
          <p:sp>
            <p:nvSpPr>
              <p:cNvPr id="173" name="Google Shape;173;p18"/>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 name="Google Shape;175;p18"/>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sp>
        <p:nvSpPr>
          <p:cNvPr id="177" name="Google Shape;177;p18"/>
          <p:cNvSpPr txBox="1">
            <a:spLocks noGrp="1"/>
          </p:cNvSpPr>
          <p:nvPr>
            <p:ph type="subTitle" idx="1"/>
          </p:nvPr>
        </p:nvSpPr>
        <p:spPr>
          <a:xfrm>
            <a:off x="3266706"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8" name="Google Shape;178;p18"/>
          <p:cNvSpPr txBox="1">
            <a:spLocks noGrp="1"/>
          </p:cNvSpPr>
          <p:nvPr>
            <p:ph type="subTitle" idx="2"/>
          </p:nvPr>
        </p:nvSpPr>
        <p:spPr>
          <a:xfrm>
            <a:off x="537589"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9" name="Google Shape;179;p18"/>
          <p:cNvSpPr txBox="1">
            <a:spLocks noGrp="1"/>
          </p:cNvSpPr>
          <p:nvPr>
            <p:ph type="subTitle" idx="3"/>
          </p:nvPr>
        </p:nvSpPr>
        <p:spPr>
          <a:xfrm>
            <a:off x="5995824"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80" name="Google Shape;180;p18"/>
          <p:cNvSpPr txBox="1">
            <a:spLocks noGrp="1"/>
          </p:cNvSpPr>
          <p:nvPr>
            <p:ph type="subTitle" idx="4"/>
          </p:nvPr>
        </p:nvSpPr>
        <p:spPr>
          <a:xfrm>
            <a:off x="537700" y="2689450"/>
            <a:ext cx="2610600" cy="1074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181" name="Google Shape;181;p18"/>
          <p:cNvSpPr txBox="1">
            <a:spLocks noGrp="1"/>
          </p:cNvSpPr>
          <p:nvPr>
            <p:ph type="subTitle" idx="5"/>
          </p:nvPr>
        </p:nvSpPr>
        <p:spPr>
          <a:xfrm>
            <a:off x="3266713"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182" name="Google Shape;182;p18"/>
          <p:cNvSpPr txBox="1">
            <a:spLocks noGrp="1"/>
          </p:cNvSpPr>
          <p:nvPr>
            <p:ph type="subTitle" idx="6"/>
          </p:nvPr>
        </p:nvSpPr>
        <p:spPr>
          <a:xfrm>
            <a:off x="5995738"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183" name="Google Shape;183;p18"/>
          <p:cNvGrpSpPr/>
          <p:nvPr/>
        </p:nvGrpSpPr>
        <p:grpSpPr>
          <a:xfrm>
            <a:off x="8328223" y="4451825"/>
            <a:ext cx="531602" cy="531603"/>
            <a:chOff x="189698" y="4451825"/>
            <a:chExt cx="531602" cy="531603"/>
          </a:xfrm>
        </p:grpSpPr>
        <p:sp>
          <p:nvSpPr>
            <p:cNvPr id="184" name="Google Shape;184;p18"/>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bg>
      <p:bgPr>
        <a:solidFill>
          <a:schemeClr val="accent6"/>
        </a:solidFill>
        <a:effectLst/>
      </p:bgPr>
    </p:bg>
    <p:spTree>
      <p:nvGrpSpPr>
        <p:cNvPr id="1" name="Shape 167"/>
        <p:cNvGrpSpPr/>
        <p:nvPr/>
      </p:nvGrpSpPr>
      <p:grpSpPr>
        <a:xfrm>
          <a:off x="0" y="0"/>
          <a:ext cx="0" cy="0"/>
          <a:chOff x="0" y="0"/>
          <a:chExt cx="0" cy="0"/>
        </a:xfrm>
      </p:grpSpPr>
      <p:grpSp>
        <p:nvGrpSpPr>
          <p:cNvPr id="168" name="Google Shape;168;p18"/>
          <p:cNvGrpSpPr/>
          <p:nvPr/>
        </p:nvGrpSpPr>
        <p:grpSpPr>
          <a:xfrm>
            <a:off x="-6289" y="-3"/>
            <a:ext cx="720168" cy="705353"/>
            <a:chOff x="-6289" y="-3"/>
            <a:chExt cx="720168" cy="705353"/>
          </a:xfrm>
        </p:grpSpPr>
        <p:grpSp>
          <p:nvGrpSpPr>
            <p:cNvPr id="169" name="Google Shape;169;p18"/>
            <p:cNvGrpSpPr/>
            <p:nvPr/>
          </p:nvGrpSpPr>
          <p:grpSpPr>
            <a:xfrm>
              <a:off x="-6289" y="-3"/>
              <a:ext cx="418800" cy="414300"/>
              <a:chOff x="-6289" y="-3"/>
              <a:chExt cx="418800" cy="414300"/>
            </a:xfrm>
          </p:grpSpPr>
          <p:cxnSp>
            <p:nvCxnSpPr>
              <p:cNvPr id="170" name="Google Shape;170;p18"/>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8"/>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172" name="Google Shape;172;p18"/>
            <p:cNvGrpSpPr/>
            <p:nvPr/>
          </p:nvGrpSpPr>
          <p:grpSpPr>
            <a:xfrm rot="10800000" flipH="1">
              <a:off x="277235" y="254399"/>
              <a:ext cx="436644" cy="450951"/>
              <a:chOff x="8517710" y="4278047"/>
              <a:chExt cx="436644" cy="450951"/>
            </a:xfrm>
          </p:grpSpPr>
          <p:sp>
            <p:nvSpPr>
              <p:cNvPr id="173" name="Google Shape;173;p18"/>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 name="Google Shape;175;p18"/>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sp>
        <p:nvSpPr>
          <p:cNvPr id="177" name="Google Shape;177;p18"/>
          <p:cNvSpPr txBox="1">
            <a:spLocks noGrp="1"/>
          </p:cNvSpPr>
          <p:nvPr>
            <p:ph type="subTitle" idx="1"/>
          </p:nvPr>
        </p:nvSpPr>
        <p:spPr>
          <a:xfrm>
            <a:off x="3266706"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8" name="Google Shape;178;p18"/>
          <p:cNvSpPr txBox="1">
            <a:spLocks noGrp="1"/>
          </p:cNvSpPr>
          <p:nvPr>
            <p:ph type="subTitle" idx="2"/>
          </p:nvPr>
        </p:nvSpPr>
        <p:spPr>
          <a:xfrm>
            <a:off x="537589"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9" name="Google Shape;179;p18"/>
          <p:cNvSpPr txBox="1">
            <a:spLocks noGrp="1"/>
          </p:cNvSpPr>
          <p:nvPr>
            <p:ph type="subTitle" idx="3"/>
          </p:nvPr>
        </p:nvSpPr>
        <p:spPr>
          <a:xfrm>
            <a:off x="5995824"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80" name="Google Shape;180;p18"/>
          <p:cNvSpPr txBox="1">
            <a:spLocks noGrp="1"/>
          </p:cNvSpPr>
          <p:nvPr>
            <p:ph type="subTitle" idx="4"/>
          </p:nvPr>
        </p:nvSpPr>
        <p:spPr>
          <a:xfrm>
            <a:off x="537700" y="2689450"/>
            <a:ext cx="2610600" cy="1074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181" name="Google Shape;181;p18"/>
          <p:cNvSpPr txBox="1">
            <a:spLocks noGrp="1"/>
          </p:cNvSpPr>
          <p:nvPr>
            <p:ph type="subTitle" idx="5"/>
          </p:nvPr>
        </p:nvSpPr>
        <p:spPr>
          <a:xfrm>
            <a:off x="3266713"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182" name="Google Shape;182;p18"/>
          <p:cNvSpPr txBox="1">
            <a:spLocks noGrp="1"/>
          </p:cNvSpPr>
          <p:nvPr>
            <p:ph type="subTitle" idx="6"/>
          </p:nvPr>
        </p:nvSpPr>
        <p:spPr>
          <a:xfrm>
            <a:off x="5995738"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183" name="Google Shape;183;p18"/>
          <p:cNvGrpSpPr/>
          <p:nvPr/>
        </p:nvGrpSpPr>
        <p:grpSpPr>
          <a:xfrm>
            <a:off x="8328223" y="4451825"/>
            <a:ext cx="531602" cy="531603"/>
            <a:chOff x="189698" y="4451825"/>
            <a:chExt cx="531602" cy="531603"/>
          </a:xfrm>
        </p:grpSpPr>
        <p:sp>
          <p:nvSpPr>
            <p:cNvPr id="184" name="Google Shape;184;p18"/>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718781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bg>
      <p:bgPr>
        <a:solidFill>
          <a:schemeClr val="accent6"/>
        </a:solidFill>
        <a:effectLst/>
      </p:bgPr>
    </p:bg>
    <p:spTree>
      <p:nvGrpSpPr>
        <p:cNvPr id="1" name="Shape 167"/>
        <p:cNvGrpSpPr/>
        <p:nvPr/>
      </p:nvGrpSpPr>
      <p:grpSpPr>
        <a:xfrm>
          <a:off x="0" y="0"/>
          <a:ext cx="0" cy="0"/>
          <a:chOff x="0" y="0"/>
          <a:chExt cx="0" cy="0"/>
        </a:xfrm>
      </p:grpSpPr>
      <p:grpSp>
        <p:nvGrpSpPr>
          <p:cNvPr id="168" name="Google Shape;168;p18"/>
          <p:cNvGrpSpPr/>
          <p:nvPr/>
        </p:nvGrpSpPr>
        <p:grpSpPr>
          <a:xfrm>
            <a:off x="-6289" y="-3"/>
            <a:ext cx="720168" cy="705353"/>
            <a:chOff x="-6289" y="-3"/>
            <a:chExt cx="720168" cy="705353"/>
          </a:xfrm>
        </p:grpSpPr>
        <p:grpSp>
          <p:nvGrpSpPr>
            <p:cNvPr id="169" name="Google Shape;169;p18"/>
            <p:cNvGrpSpPr/>
            <p:nvPr/>
          </p:nvGrpSpPr>
          <p:grpSpPr>
            <a:xfrm>
              <a:off x="-6289" y="-3"/>
              <a:ext cx="418800" cy="414300"/>
              <a:chOff x="-6289" y="-3"/>
              <a:chExt cx="418800" cy="414300"/>
            </a:xfrm>
          </p:grpSpPr>
          <p:cxnSp>
            <p:nvCxnSpPr>
              <p:cNvPr id="170" name="Google Shape;170;p18"/>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8"/>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172" name="Google Shape;172;p18"/>
            <p:cNvGrpSpPr/>
            <p:nvPr/>
          </p:nvGrpSpPr>
          <p:grpSpPr>
            <a:xfrm rot="10800000" flipH="1">
              <a:off x="277235" y="254399"/>
              <a:ext cx="436644" cy="450951"/>
              <a:chOff x="8517710" y="4278047"/>
              <a:chExt cx="436644" cy="450951"/>
            </a:xfrm>
          </p:grpSpPr>
          <p:sp>
            <p:nvSpPr>
              <p:cNvPr id="173" name="Google Shape;173;p18"/>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 name="Google Shape;175;p18"/>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sp>
        <p:nvSpPr>
          <p:cNvPr id="177" name="Google Shape;177;p18"/>
          <p:cNvSpPr txBox="1">
            <a:spLocks noGrp="1"/>
          </p:cNvSpPr>
          <p:nvPr>
            <p:ph type="subTitle" idx="1"/>
          </p:nvPr>
        </p:nvSpPr>
        <p:spPr>
          <a:xfrm>
            <a:off x="3266706"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8" name="Google Shape;178;p18"/>
          <p:cNvSpPr txBox="1">
            <a:spLocks noGrp="1"/>
          </p:cNvSpPr>
          <p:nvPr>
            <p:ph type="subTitle" idx="2"/>
          </p:nvPr>
        </p:nvSpPr>
        <p:spPr>
          <a:xfrm>
            <a:off x="537589"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9" name="Google Shape;179;p18"/>
          <p:cNvSpPr txBox="1">
            <a:spLocks noGrp="1"/>
          </p:cNvSpPr>
          <p:nvPr>
            <p:ph type="subTitle" idx="3"/>
          </p:nvPr>
        </p:nvSpPr>
        <p:spPr>
          <a:xfrm>
            <a:off x="5995824"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80" name="Google Shape;180;p18"/>
          <p:cNvSpPr txBox="1">
            <a:spLocks noGrp="1"/>
          </p:cNvSpPr>
          <p:nvPr>
            <p:ph type="subTitle" idx="4"/>
          </p:nvPr>
        </p:nvSpPr>
        <p:spPr>
          <a:xfrm>
            <a:off x="537700" y="2689450"/>
            <a:ext cx="2610600" cy="1074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181" name="Google Shape;181;p18"/>
          <p:cNvSpPr txBox="1">
            <a:spLocks noGrp="1"/>
          </p:cNvSpPr>
          <p:nvPr>
            <p:ph type="subTitle" idx="5"/>
          </p:nvPr>
        </p:nvSpPr>
        <p:spPr>
          <a:xfrm>
            <a:off x="3266713"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182" name="Google Shape;182;p18"/>
          <p:cNvSpPr txBox="1">
            <a:spLocks noGrp="1"/>
          </p:cNvSpPr>
          <p:nvPr>
            <p:ph type="subTitle" idx="6"/>
          </p:nvPr>
        </p:nvSpPr>
        <p:spPr>
          <a:xfrm>
            <a:off x="5995738"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183" name="Google Shape;183;p18"/>
          <p:cNvGrpSpPr/>
          <p:nvPr/>
        </p:nvGrpSpPr>
        <p:grpSpPr>
          <a:xfrm>
            <a:off x="8328223" y="4451825"/>
            <a:ext cx="531602" cy="531603"/>
            <a:chOff x="189698" y="4451825"/>
            <a:chExt cx="531602" cy="531603"/>
          </a:xfrm>
        </p:grpSpPr>
        <p:sp>
          <p:nvSpPr>
            <p:cNvPr id="184" name="Google Shape;184;p18"/>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233845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CUSTOM_22">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000894" y="2883029"/>
            <a:ext cx="2664333" cy="2049303"/>
            <a:chOff x="6000894" y="2883029"/>
            <a:chExt cx="2664333" cy="2049303"/>
          </a:xfrm>
        </p:grpSpPr>
        <p:sp>
          <p:nvSpPr>
            <p:cNvPr id="10" name="Google Shape;10;p2"/>
            <p:cNvSpPr/>
            <p:nvPr/>
          </p:nvSpPr>
          <p:spPr>
            <a:xfrm>
              <a:off x="6000894" y="2883029"/>
              <a:ext cx="2412900" cy="18324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&lt;&lt;</a:t>
              </a:r>
              <a:endParaRPr/>
            </a:p>
          </p:txBody>
        </p:sp>
        <p:sp>
          <p:nvSpPr>
            <p:cNvPr id="11" name="Google Shape;11;p2"/>
            <p:cNvSpPr/>
            <p:nvPr/>
          </p:nvSpPr>
          <p:spPr>
            <a:xfrm>
              <a:off x="8294727" y="4589432"/>
              <a:ext cx="370500" cy="34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938700" y="635400"/>
            <a:ext cx="7266600" cy="3872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179523" y="3474524"/>
            <a:ext cx="1025780" cy="1033573"/>
            <a:chOff x="7179523" y="3474524"/>
            <a:chExt cx="1025780" cy="1033573"/>
          </a:xfrm>
        </p:grpSpPr>
        <p:grpSp>
          <p:nvGrpSpPr>
            <p:cNvPr id="14" name="Google Shape;14;p2"/>
            <p:cNvGrpSpPr/>
            <p:nvPr/>
          </p:nvGrpSpPr>
          <p:grpSpPr>
            <a:xfrm>
              <a:off x="7501365" y="3754028"/>
              <a:ext cx="703938" cy="754070"/>
              <a:chOff x="7866900" y="3775225"/>
              <a:chExt cx="1277100" cy="1368300"/>
            </a:xfrm>
          </p:grpSpPr>
          <p:cxnSp>
            <p:nvCxnSpPr>
              <p:cNvPr id="15" name="Google Shape;15;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17" name="Google Shape;17;p2"/>
            <p:cNvSpPr/>
            <p:nvPr/>
          </p:nvSpPr>
          <p:spPr>
            <a:xfrm rot="10800000">
              <a:off x="7372141" y="3635919"/>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523" y="3474524"/>
              <a:ext cx="133800" cy="12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89079" y="491347"/>
            <a:ext cx="941624" cy="889726"/>
            <a:chOff x="789079" y="491347"/>
            <a:chExt cx="941624" cy="889726"/>
          </a:xfrm>
        </p:grpSpPr>
        <p:grpSp>
          <p:nvGrpSpPr>
            <p:cNvPr id="20" name="Google Shape;20;p2"/>
            <p:cNvGrpSpPr/>
            <p:nvPr/>
          </p:nvGrpSpPr>
          <p:grpSpPr>
            <a:xfrm rot="10800000">
              <a:off x="938708" y="635399"/>
              <a:ext cx="470484" cy="466317"/>
              <a:chOff x="7866900" y="3775225"/>
              <a:chExt cx="1277100" cy="1368300"/>
            </a:xfrm>
          </p:grpSpPr>
          <p:cxnSp>
            <p:nvCxnSpPr>
              <p:cNvPr id="21" name="Google Shape;21;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23" name="Google Shape;23;p2"/>
            <p:cNvSpPr/>
            <p:nvPr/>
          </p:nvSpPr>
          <p:spPr>
            <a:xfrm>
              <a:off x="1279485" y="980578"/>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596903" y="1257173"/>
              <a:ext cx="133800" cy="123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89079" y="491347"/>
              <a:ext cx="303900" cy="28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8006292" y="446803"/>
            <a:ext cx="400500" cy="37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59900" y="4256098"/>
            <a:ext cx="555300" cy="5091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txBox="1">
            <a:spLocks noGrp="1"/>
          </p:cNvSpPr>
          <p:nvPr>
            <p:ph type="title"/>
          </p:nvPr>
        </p:nvSpPr>
        <p:spPr>
          <a:xfrm>
            <a:off x="1103250" y="1632125"/>
            <a:ext cx="6937500" cy="1429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8800">
                <a:solidFill>
                  <a:schemeClr val="accent1"/>
                </a:solidFill>
              </a:defRPr>
            </a:lvl1pPr>
            <a:lvl2pPr lvl="1">
              <a:spcBef>
                <a:spcPts val="0"/>
              </a:spcBef>
              <a:spcAft>
                <a:spcPts val="0"/>
              </a:spcAft>
              <a:buNone/>
              <a:defRPr sz="8800"/>
            </a:lvl2pPr>
            <a:lvl3pPr lvl="2">
              <a:spcBef>
                <a:spcPts val="0"/>
              </a:spcBef>
              <a:spcAft>
                <a:spcPts val="0"/>
              </a:spcAft>
              <a:buNone/>
              <a:defRPr sz="8800"/>
            </a:lvl3pPr>
            <a:lvl4pPr lvl="3">
              <a:spcBef>
                <a:spcPts val="0"/>
              </a:spcBef>
              <a:spcAft>
                <a:spcPts val="0"/>
              </a:spcAft>
              <a:buNone/>
              <a:defRPr sz="8800"/>
            </a:lvl4pPr>
            <a:lvl5pPr lvl="4">
              <a:spcBef>
                <a:spcPts val="0"/>
              </a:spcBef>
              <a:spcAft>
                <a:spcPts val="0"/>
              </a:spcAft>
              <a:buNone/>
              <a:defRPr sz="8800"/>
            </a:lvl5pPr>
            <a:lvl6pPr lvl="5">
              <a:spcBef>
                <a:spcPts val="0"/>
              </a:spcBef>
              <a:spcAft>
                <a:spcPts val="0"/>
              </a:spcAft>
              <a:buNone/>
              <a:defRPr sz="8800"/>
            </a:lvl6pPr>
            <a:lvl7pPr lvl="6">
              <a:spcBef>
                <a:spcPts val="0"/>
              </a:spcBef>
              <a:spcAft>
                <a:spcPts val="0"/>
              </a:spcAft>
              <a:buNone/>
              <a:defRPr sz="8800"/>
            </a:lvl7pPr>
            <a:lvl8pPr lvl="7">
              <a:spcBef>
                <a:spcPts val="0"/>
              </a:spcBef>
              <a:spcAft>
                <a:spcPts val="0"/>
              </a:spcAft>
              <a:buNone/>
              <a:defRPr sz="8800"/>
            </a:lvl8pPr>
            <a:lvl9pPr lvl="8">
              <a:spcBef>
                <a:spcPts val="0"/>
              </a:spcBef>
              <a:spcAft>
                <a:spcPts val="0"/>
              </a:spcAft>
              <a:buNone/>
              <a:defRPr sz="8800"/>
            </a:lvl9pPr>
          </a:lstStyle>
          <a:p>
            <a:endParaRPr/>
          </a:p>
        </p:txBody>
      </p:sp>
      <p:sp>
        <p:nvSpPr>
          <p:cNvPr id="29" name="Google Shape;29;p2"/>
          <p:cNvSpPr txBox="1">
            <a:spLocks noGrp="1"/>
          </p:cNvSpPr>
          <p:nvPr>
            <p:ph type="subTitle" idx="1"/>
          </p:nvPr>
        </p:nvSpPr>
        <p:spPr>
          <a:xfrm>
            <a:off x="1375350" y="2958825"/>
            <a:ext cx="6393300" cy="48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Courier Prime"/>
                <a:ea typeface="Courier Prime"/>
                <a:cs typeface="Courier Prime"/>
                <a:sym typeface="Courier Prime"/>
              </a:defRPr>
            </a:lvl1pPr>
            <a:lvl2pPr lvl="1">
              <a:lnSpc>
                <a:spcPct val="100000"/>
              </a:lnSpc>
              <a:spcBef>
                <a:spcPts val="0"/>
              </a:spcBef>
              <a:spcAft>
                <a:spcPts val="0"/>
              </a:spcAft>
              <a:buNone/>
              <a:defRPr>
                <a:latin typeface="Courier Prime"/>
                <a:ea typeface="Courier Prime"/>
                <a:cs typeface="Courier Prime"/>
                <a:sym typeface="Courier Prime"/>
              </a:defRPr>
            </a:lvl2pPr>
            <a:lvl3pPr lvl="2">
              <a:lnSpc>
                <a:spcPct val="100000"/>
              </a:lnSpc>
              <a:spcBef>
                <a:spcPts val="0"/>
              </a:spcBef>
              <a:spcAft>
                <a:spcPts val="0"/>
              </a:spcAft>
              <a:buNone/>
              <a:defRPr>
                <a:latin typeface="Courier Prime"/>
                <a:ea typeface="Courier Prime"/>
                <a:cs typeface="Courier Prime"/>
                <a:sym typeface="Courier Prime"/>
              </a:defRPr>
            </a:lvl3pPr>
            <a:lvl4pPr lvl="3">
              <a:lnSpc>
                <a:spcPct val="100000"/>
              </a:lnSpc>
              <a:spcBef>
                <a:spcPts val="0"/>
              </a:spcBef>
              <a:spcAft>
                <a:spcPts val="0"/>
              </a:spcAft>
              <a:buNone/>
              <a:defRPr>
                <a:latin typeface="Courier Prime"/>
                <a:ea typeface="Courier Prime"/>
                <a:cs typeface="Courier Prime"/>
                <a:sym typeface="Courier Prime"/>
              </a:defRPr>
            </a:lvl4pPr>
            <a:lvl5pPr lvl="4">
              <a:lnSpc>
                <a:spcPct val="100000"/>
              </a:lnSpc>
              <a:spcBef>
                <a:spcPts val="0"/>
              </a:spcBef>
              <a:spcAft>
                <a:spcPts val="0"/>
              </a:spcAft>
              <a:buNone/>
              <a:defRPr>
                <a:latin typeface="Courier Prime"/>
                <a:ea typeface="Courier Prime"/>
                <a:cs typeface="Courier Prime"/>
                <a:sym typeface="Courier Prime"/>
              </a:defRPr>
            </a:lvl5pPr>
            <a:lvl6pPr lvl="5">
              <a:lnSpc>
                <a:spcPct val="100000"/>
              </a:lnSpc>
              <a:spcBef>
                <a:spcPts val="0"/>
              </a:spcBef>
              <a:spcAft>
                <a:spcPts val="0"/>
              </a:spcAft>
              <a:buNone/>
              <a:defRPr>
                <a:latin typeface="Courier Prime"/>
                <a:ea typeface="Courier Prime"/>
                <a:cs typeface="Courier Prime"/>
                <a:sym typeface="Courier Prime"/>
              </a:defRPr>
            </a:lvl6pPr>
            <a:lvl7pPr lvl="6">
              <a:lnSpc>
                <a:spcPct val="100000"/>
              </a:lnSpc>
              <a:spcBef>
                <a:spcPts val="0"/>
              </a:spcBef>
              <a:spcAft>
                <a:spcPts val="0"/>
              </a:spcAft>
              <a:buNone/>
              <a:defRPr>
                <a:latin typeface="Courier Prime"/>
                <a:ea typeface="Courier Prime"/>
                <a:cs typeface="Courier Prime"/>
                <a:sym typeface="Courier Prime"/>
              </a:defRPr>
            </a:lvl7pPr>
            <a:lvl8pPr lvl="7">
              <a:lnSpc>
                <a:spcPct val="100000"/>
              </a:lnSpc>
              <a:spcBef>
                <a:spcPts val="0"/>
              </a:spcBef>
              <a:spcAft>
                <a:spcPts val="0"/>
              </a:spcAft>
              <a:buNone/>
              <a:defRPr>
                <a:latin typeface="Courier Prime"/>
                <a:ea typeface="Courier Prime"/>
                <a:cs typeface="Courier Prime"/>
                <a:sym typeface="Courier Prime"/>
              </a:defRPr>
            </a:lvl8pPr>
            <a:lvl9pPr lvl="8">
              <a:lnSpc>
                <a:spcPct val="100000"/>
              </a:lnSpc>
              <a:spcBef>
                <a:spcPts val="0"/>
              </a:spcBef>
              <a:spcAft>
                <a:spcPts val="0"/>
              </a:spcAft>
              <a:buNone/>
              <a:defRPr>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338649050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29509173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8992892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25934022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23949402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39114409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1059450"/>
            <a:ext cx="3711600" cy="3396949"/>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72875" y="809934"/>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7150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ome big numbers">
  <p:cSld name="CUSTOM_8">
    <p:bg>
      <p:bgPr>
        <a:solidFill>
          <a:schemeClr val="accent6"/>
        </a:solidFill>
        <a:effectLst/>
      </p:bgPr>
    </p:bg>
    <p:spTree>
      <p:nvGrpSpPr>
        <p:cNvPr id="1" name="Shape 239"/>
        <p:cNvGrpSpPr/>
        <p:nvPr/>
      </p:nvGrpSpPr>
      <p:grpSpPr>
        <a:xfrm>
          <a:off x="0" y="0"/>
          <a:ext cx="0" cy="0"/>
          <a:chOff x="0" y="0"/>
          <a:chExt cx="0" cy="0"/>
        </a:xfrm>
      </p:grpSpPr>
      <p:grpSp>
        <p:nvGrpSpPr>
          <p:cNvPr id="240" name="Google Shape;240;p23"/>
          <p:cNvGrpSpPr/>
          <p:nvPr/>
        </p:nvGrpSpPr>
        <p:grpSpPr>
          <a:xfrm>
            <a:off x="384512" y="565461"/>
            <a:ext cx="1731893" cy="1404475"/>
            <a:chOff x="5108278" y="168250"/>
            <a:chExt cx="1731893" cy="1404475"/>
          </a:xfrm>
        </p:grpSpPr>
        <p:sp>
          <p:nvSpPr>
            <p:cNvPr id="241" name="Google Shape;241;p23"/>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3"/>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23"/>
          <p:cNvSpPr/>
          <p:nvPr/>
        </p:nvSpPr>
        <p:spPr>
          <a:xfrm>
            <a:off x="671550" y="848550"/>
            <a:ext cx="7800900" cy="3446400"/>
          </a:xfrm>
          <a:prstGeom prst="snip2DiagRect">
            <a:avLst>
              <a:gd name="adj1" fmla="val 0"/>
              <a:gd name="adj2"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txBox="1">
            <a:spLocks noGrp="1"/>
          </p:cNvSpPr>
          <p:nvPr>
            <p:ph type="title" hasCustomPrompt="1"/>
          </p:nvPr>
        </p:nvSpPr>
        <p:spPr>
          <a:xfrm>
            <a:off x="1536650" y="9853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5" name="Google Shape;245;p23"/>
          <p:cNvSpPr txBox="1">
            <a:spLocks noGrp="1"/>
          </p:cNvSpPr>
          <p:nvPr>
            <p:ph type="subTitle" idx="1"/>
          </p:nvPr>
        </p:nvSpPr>
        <p:spPr>
          <a:xfrm>
            <a:off x="1549275" y="1596247"/>
            <a:ext cx="6070800" cy="714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246" name="Google Shape;246;p23"/>
          <p:cNvSpPr txBox="1">
            <a:spLocks noGrp="1"/>
          </p:cNvSpPr>
          <p:nvPr>
            <p:ph type="title" idx="2" hasCustomPrompt="1"/>
          </p:nvPr>
        </p:nvSpPr>
        <p:spPr>
          <a:xfrm>
            <a:off x="1536650" y="19759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7" name="Google Shape;247;p23"/>
          <p:cNvSpPr txBox="1">
            <a:spLocks noGrp="1"/>
          </p:cNvSpPr>
          <p:nvPr>
            <p:ph type="subTitle" idx="3"/>
          </p:nvPr>
        </p:nvSpPr>
        <p:spPr>
          <a:xfrm>
            <a:off x="1549275" y="2586056"/>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48" name="Google Shape;248;p23"/>
          <p:cNvSpPr txBox="1">
            <a:spLocks noGrp="1"/>
          </p:cNvSpPr>
          <p:nvPr>
            <p:ph type="title" idx="4" hasCustomPrompt="1"/>
          </p:nvPr>
        </p:nvSpPr>
        <p:spPr>
          <a:xfrm>
            <a:off x="1536650" y="29665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9" name="Google Shape;249;p23"/>
          <p:cNvSpPr txBox="1">
            <a:spLocks noGrp="1"/>
          </p:cNvSpPr>
          <p:nvPr>
            <p:ph type="subTitle" idx="5"/>
          </p:nvPr>
        </p:nvSpPr>
        <p:spPr>
          <a:xfrm>
            <a:off x="1549275" y="3579028"/>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250" name="Google Shape;250;p23"/>
          <p:cNvGrpSpPr/>
          <p:nvPr/>
        </p:nvGrpSpPr>
        <p:grpSpPr>
          <a:xfrm rot="5400000">
            <a:off x="8001613" y="3838028"/>
            <a:ext cx="794999" cy="786876"/>
            <a:chOff x="7856295" y="4343359"/>
            <a:chExt cx="1034886" cy="1024311"/>
          </a:xfrm>
        </p:grpSpPr>
        <p:sp>
          <p:nvSpPr>
            <p:cNvPr id="251" name="Google Shape;251;p23"/>
            <p:cNvSpPr/>
            <p:nvPr/>
          </p:nvSpPr>
          <p:spPr>
            <a:xfrm>
              <a:off x="7856295" y="4574470"/>
              <a:ext cx="793200" cy="7932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5400000">
              <a:off x="8507971" y="4476251"/>
              <a:ext cx="262500" cy="24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8793381" y="4343359"/>
              <a:ext cx="97800" cy="9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ome big numbers">
  <p:cSld name="1_Some big numbers">
    <p:bg>
      <p:bgPr>
        <a:solidFill>
          <a:schemeClr val="accent6"/>
        </a:solidFill>
        <a:effectLst/>
      </p:bgPr>
    </p:bg>
    <p:spTree>
      <p:nvGrpSpPr>
        <p:cNvPr id="1" name="Shape 239"/>
        <p:cNvGrpSpPr/>
        <p:nvPr/>
      </p:nvGrpSpPr>
      <p:grpSpPr>
        <a:xfrm>
          <a:off x="0" y="0"/>
          <a:ext cx="0" cy="0"/>
          <a:chOff x="0" y="0"/>
          <a:chExt cx="0" cy="0"/>
        </a:xfrm>
      </p:grpSpPr>
      <p:grpSp>
        <p:nvGrpSpPr>
          <p:cNvPr id="240" name="Google Shape;240;p23"/>
          <p:cNvGrpSpPr/>
          <p:nvPr/>
        </p:nvGrpSpPr>
        <p:grpSpPr>
          <a:xfrm>
            <a:off x="384512" y="565461"/>
            <a:ext cx="1731893" cy="1404475"/>
            <a:chOff x="5108278" y="168250"/>
            <a:chExt cx="1731893" cy="1404475"/>
          </a:xfrm>
        </p:grpSpPr>
        <p:sp>
          <p:nvSpPr>
            <p:cNvPr id="241" name="Google Shape;241;p23"/>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3"/>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23"/>
          <p:cNvSpPr/>
          <p:nvPr/>
        </p:nvSpPr>
        <p:spPr>
          <a:xfrm>
            <a:off x="671550" y="848550"/>
            <a:ext cx="7800900" cy="3446400"/>
          </a:xfrm>
          <a:prstGeom prst="snip2DiagRect">
            <a:avLst>
              <a:gd name="adj1" fmla="val 0"/>
              <a:gd name="adj2"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txBox="1">
            <a:spLocks noGrp="1"/>
          </p:cNvSpPr>
          <p:nvPr>
            <p:ph type="title" hasCustomPrompt="1"/>
          </p:nvPr>
        </p:nvSpPr>
        <p:spPr>
          <a:xfrm>
            <a:off x="1536650" y="9853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5" name="Google Shape;245;p23"/>
          <p:cNvSpPr txBox="1">
            <a:spLocks noGrp="1"/>
          </p:cNvSpPr>
          <p:nvPr>
            <p:ph type="subTitle" idx="1"/>
          </p:nvPr>
        </p:nvSpPr>
        <p:spPr>
          <a:xfrm>
            <a:off x="1549275" y="1596247"/>
            <a:ext cx="6070800" cy="714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246" name="Google Shape;246;p23"/>
          <p:cNvSpPr txBox="1">
            <a:spLocks noGrp="1"/>
          </p:cNvSpPr>
          <p:nvPr>
            <p:ph type="title" idx="2" hasCustomPrompt="1"/>
          </p:nvPr>
        </p:nvSpPr>
        <p:spPr>
          <a:xfrm>
            <a:off x="1536650" y="19759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7" name="Google Shape;247;p23"/>
          <p:cNvSpPr txBox="1">
            <a:spLocks noGrp="1"/>
          </p:cNvSpPr>
          <p:nvPr>
            <p:ph type="subTitle" idx="3"/>
          </p:nvPr>
        </p:nvSpPr>
        <p:spPr>
          <a:xfrm>
            <a:off x="1549275" y="2586056"/>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48" name="Google Shape;248;p23"/>
          <p:cNvSpPr txBox="1">
            <a:spLocks noGrp="1"/>
          </p:cNvSpPr>
          <p:nvPr>
            <p:ph type="title" idx="4" hasCustomPrompt="1"/>
          </p:nvPr>
        </p:nvSpPr>
        <p:spPr>
          <a:xfrm>
            <a:off x="1536650" y="29665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9" name="Google Shape;249;p23"/>
          <p:cNvSpPr txBox="1">
            <a:spLocks noGrp="1"/>
          </p:cNvSpPr>
          <p:nvPr>
            <p:ph type="subTitle" idx="5"/>
          </p:nvPr>
        </p:nvSpPr>
        <p:spPr>
          <a:xfrm>
            <a:off x="1549275" y="3579028"/>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250" name="Google Shape;250;p23"/>
          <p:cNvGrpSpPr/>
          <p:nvPr/>
        </p:nvGrpSpPr>
        <p:grpSpPr>
          <a:xfrm rot="5400000">
            <a:off x="8001613" y="3838028"/>
            <a:ext cx="794999" cy="786876"/>
            <a:chOff x="7856295" y="4343359"/>
            <a:chExt cx="1034886" cy="1024311"/>
          </a:xfrm>
        </p:grpSpPr>
        <p:sp>
          <p:nvSpPr>
            <p:cNvPr id="251" name="Google Shape;251;p23"/>
            <p:cNvSpPr/>
            <p:nvPr/>
          </p:nvSpPr>
          <p:spPr>
            <a:xfrm>
              <a:off x="7856295" y="4574470"/>
              <a:ext cx="793200" cy="7932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5400000">
              <a:off x="8507971" y="4476251"/>
              <a:ext cx="262500" cy="24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8793381" y="4343359"/>
              <a:ext cx="97800" cy="9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1970723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me big numbers">
  <p:cSld name="1_Some big numbers">
    <p:bg>
      <p:bgPr>
        <a:solidFill>
          <a:schemeClr val="accent6"/>
        </a:solidFill>
        <a:effectLst/>
      </p:bgPr>
    </p:bg>
    <p:spTree>
      <p:nvGrpSpPr>
        <p:cNvPr id="1" name="Shape 239"/>
        <p:cNvGrpSpPr/>
        <p:nvPr/>
      </p:nvGrpSpPr>
      <p:grpSpPr>
        <a:xfrm>
          <a:off x="0" y="0"/>
          <a:ext cx="0" cy="0"/>
          <a:chOff x="0" y="0"/>
          <a:chExt cx="0" cy="0"/>
        </a:xfrm>
      </p:grpSpPr>
      <p:grpSp>
        <p:nvGrpSpPr>
          <p:cNvPr id="240" name="Google Shape;240;p23"/>
          <p:cNvGrpSpPr/>
          <p:nvPr/>
        </p:nvGrpSpPr>
        <p:grpSpPr>
          <a:xfrm>
            <a:off x="384512" y="565461"/>
            <a:ext cx="1731893" cy="1404475"/>
            <a:chOff x="5108278" y="168250"/>
            <a:chExt cx="1731893" cy="1404475"/>
          </a:xfrm>
        </p:grpSpPr>
        <p:sp>
          <p:nvSpPr>
            <p:cNvPr id="241" name="Google Shape;241;p23"/>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3"/>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23"/>
          <p:cNvSpPr/>
          <p:nvPr/>
        </p:nvSpPr>
        <p:spPr>
          <a:xfrm>
            <a:off x="671550" y="848550"/>
            <a:ext cx="7800900" cy="3446400"/>
          </a:xfrm>
          <a:prstGeom prst="snip2DiagRect">
            <a:avLst>
              <a:gd name="adj1" fmla="val 0"/>
              <a:gd name="adj2"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txBox="1">
            <a:spLocks noGrp="1"/>
          </p:cNvSpPr>
          <p:nvPr>
            <p:ph type="title" hasCustomPrompt="1"/>
          </p:nvPr>
        </p:nvSpPr>
        <p:spPr>
          <a:xfrm>
            <a:off x="1536650" y="9853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5" name="Google Shape;245;p23"/>
          <p:cNvSpPr txBox="1">
            <a:spLocks noGrp="1"/>
          </p:cNvSpPr>
          <p:nvPr>
            <p:ph type="subTitle" idx="1"/>
          </p:nvPr>
        </p:nvSpPr>
        <p:spPr>
          <a:xfrm>
            <a:off x="1549275" y="1596247"/>
            <a:ext cx="6070800" cy="714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246" name="Google Shape;246;p23"/>
          <p:cNvSpPr txBox="1">
            <a:spLocks noGrp="1"/>
          </p:cNvSpPr>
          <p:nvPr>
            <p:ph type="title" idx="2" hasCustomPrompt="1"/>
          </p:nvPr>
        </p:nvSpPr>
        <p:spPr>
          <a:xfrm>
            <a:off x="1536650" y="19759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7" name="Google Shape;247;p23"/>
          <p:cNvSpPr txBox="1">
            <a:spLocks noGrp="1"/>
          </p:cNvSpPr>
          <p:nvPr>
            <p:ph type="subTitle" idx="3"/>
          </p:nvPr>
        </p:nvSpPr>
        <p:spPr>
          <a:xfrm>
            <a:off x="1549275" y="2586056"/>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248" name="Google Shape;248;p23"/>
          <p:cNvSpPr txBox="1">
            <a:spLocks noGrp="1"/>
          </p:cNvSpPr>
          <p:nvPr>
            <p:ph type="title" idx="4" hasCustomPrompt="1"/>
          </p:nvPr>
        </p:nvSpPr>
        <p:spPr>
          <a:xfrm>
            <a:off x="1536650" y="2966543"/>
            <a:ext cx="6070800" cy="7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r>
              <a:t>xx%</a:t>
            </a:r>
          </a:p>
        </p:txBody>
      </p:sp>
      <p:sp>
        <p:nvSpPr>
          <p:cNvPr id="249" name="Google Shape;249;p23"/>
          <p:cNvSpPr txBox="1">
            <a:spLocks noGrp="1"/>
          </p:cNvSpPr>
          <p:nvPr>
            <p:ph type="subTitle" idx="5"/>
          </p:nvPr>
        </p:nvSpPr>
        <p:spPr>
          <a:xfrm>
            <a:off x="1549275" y="3579028"/>
            <a:ext cx="60708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250" name="Google Shape;250;p23"/>
          <p:cNvGrpSpPr/>
          <p:nvPr/>
        </p:nvGrpSpPr>
        <p:grpSpPr>
          <a:xfrm rot="5400000">
            <a:off x="8001613" y="3838028"/>
            <a:ext cx="794999" cy="786876"/>
            <a:chOff x="7856295" y="4343359"/>
            <a:chExt cx="1034886" cy="1024311"/>
          </a:xfrm>
        </p:grpSpPr>
        <p:sp>
          <p:nvSpPr>
            <p:cNvPr id="251" name="Google Shape;251;p23"/>
            <p:cNvSpPr/>
            <p:nvPr/>
          </p:nvSpPr>
          <p:spPr>
            <a:xfrm>
              <a:off x="7856295" y="4574470"/>
              <a:ext cx="793200" cy="7932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5400000">
              <a:off x="8507971" y="4476251"/>
              <a:ext cx="262500" cy="24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8793381" y="4343359"/>
              <a:ext cx="97800" cy="9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509758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1FFB6DC1-283A-4DD0-8BA3-20ED23DEF2F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BF16D39-474C-4E2C-BC95-DE2D8FEAB2E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8934754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30"/>
        <p:cNvGrpSpPr/>
        <p:nvPr/>
      </p:nvGrpSpPr>
      <p:grpSpPr>
        <a:xfrm>
          <a:off x="0" y="0"/>
          <a:ext cx="0" cy="0"/>
          <a:chOff x="0" y="0"/>
          <a:chExt cx="0" cy="0"/>
        </a:xfrm>
      </p:grpSpPr>
      <p:grpSp>
        <p:nvGrpSpPr>
          <p:cNvPr id="31" name="Google Shape;31;p3"/>
          <p:cNvGrpSpPr/>
          <p:nvPr/>
        </p:nvGrpSpPr>
        <p:grpSpPr>
          <a:xfrm>
            <a:off x="863953" y="0"/>
            <a:ext cx="1879741" cy="2699100"/>
            <a:chOff x="863953" y="0"/>
            <a:chExt cx="1879741" cy="2699100"/>
          </a:xfrm>
        </p:grpSpPr>
        <p:sp>
          <p:nvSpPr>
            <p:cNvPr id="32" name="Google Shape;32;p3"/>
            <p:cNvSpPr/>
            <p:nvPr/>
          </p:nvSpPr>
          <p:spPr>
            <a:xfrm>
              <a:off x="1011800" y="12946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3"/>
            <p:cNvSpPr/>
            <p:nvPr/>
          </p:nvSpPr>
          <p:spPr>
            <a:xfrm>
              <a:off x="863953" y="0"/>
              <a:ext cx="1555500" cy="23649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34;p3"/>
            <p:cNvSpPr/>
            <p:nvPr/>
          </p:nvSpPr>
          <p:spPr>
            <a:xfrm>
              <a:off x="2488993" y="244440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txBox="1">
            <a:spLocks noGrp="1"/>
          </p:cNvSpPr>
          <p:nvPr>
            <p:ph type="title"/>
          </p:nvPr>
        </p:nvSpPr>
        <p:spPr>
          <a:xfrm>
            <a:off x="720900" y="2891250"/>
            <a:ext cx="55410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4000"/>
              <a:buNone/>
              <a:defRPr sz="4000">
                <a:solidFill>
                  <a:schemeClr val="accent1"/>
                </a:solidFill>
              </a:defRPr>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a:endParaRPr/>
          </a:p>
        </p:txBody>
      </p:sp>
      <p:sp>
        <p:nvSpPr>
          <p:cNvPr id="36" name="Google Shape;36;p3"/>
          <p:cNvSpPr txBox="1">
            <a:spLocks noGrp="1"/>
          </p:cNvSpPr>
          <p:nvPr>
            <p:ph type="title" idx="2" hasCustomPrompt="1"/>
          </p:nvPr>
        </p:nvSpPr>
        <p:spPr>
          <a:xfrm>
            <a:off x="658303" y="1296354"/>
            <a:ext cx="19668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37" name="Google Shape;37;p3"/>
          <p:cNvSpPr txBox="1">
            <a:spLocks noGrp="1"/>
          </p:cNvSpPr>
          <p:nvPr>
            <p:ph type="subTitle" idx="1"/>
          </p:nvPr>
        </p:nvSpPr>
        <p:spPr>
          <a:xfrm>
            <a:off x="727225" y="3533650"/>
            <a:ext cx="3918900" cy="942300"/>
          </a:xfrm>
          <a:prstGeom prst="rect">
            <a:avLst/>
          </a:prstGeom>
        </p:spPr>
        <p:txBody>
          <a:bodyPr spcFirstLastPara="1" wrap="square" lIns="91425" tIns="91425" rIns="91425" bIns="91425" anchor="t"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pos="45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5D62EDD-FAD0-4EE4-A129-E96508EC548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370EC87-9E78-4A5A-BE31-C60616551B0D}"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35413832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04347267-3110-4E59-95BC-37243B43FE7D}"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4F58BDD-8DA7-41DB-B869-F2837F4DD75E}"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0470611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8BE65FDC-D44A-40B3-873E-89540BF4DF49}"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1FB9CC6-80E9-4464-B0BF-68D4E18B7FA9}"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93090818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11F59A8F-3659-4502-BEFD-4A73DA25D3B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51A36698-4B88-457C-8640-4C7490EFCD8D}"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6833233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4CE7370-284D-45A0-9BCE-4107C3C877A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9C0118F-A9D9-4103-9F09-A42210E5A5E4}"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9645023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13967ED-B34D-41E4-A777-DDC1F5897A3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E262B150-8EF3-4233-9AB0-D56155C4D6BF}"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2450659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7A941E34-814C-459D-BACD-3C19612E2F66}"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0E7DFCB-2A66-4064-865E-CD46C9E95A29}"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8750155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5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8DD1B82-21DB-43F5-A3AC-800A3666F91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BDEEB46-952B-4812-83AE-5246B52592C4}"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12550310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5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5189F1B-B0CE-44B5-AABA-F2B4A9ED0D7B}"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657A35B0-EF7B-4244-956E-6130AE037365}"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1674976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A15E392D-78F7-4F7E-A1BE-C865725FC954}"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AA27E69-83A4-4E36-A7AA-22159C8ACB1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258357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5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4997BA97-721F-4A62-B8D8-97C1A4F4EDE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70D50DA5-B902-4B41-A1E6-7F6D8A431965}"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0410992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5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A58CB442-CF76-41FD-8207-482E2D537F13}"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7E09EE48-F81F-40A6-BF02-7ABC3F462670}"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08281340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5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A17F9C27-461B-4D03-94CF-0C3753870E2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332ED0F-8B9F-4DBF-A4E0-FFAFA4F60D38}"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31381782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0BAEE064-94F6-4AFB-9270-396E5AF7B24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E436D56-F152-4755-8172-749143033E6C}"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2508774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B58CDFEC-6344-42C9-B904-D303734B0144}"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3D367E4-6780-49E8-B77F-A6A039AFB658}"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7037490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4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3E62D89A-EBC3-45AD-A805-974231FA940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0367A9C-DE77-442D-8B66-976792AF8D86}"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9702278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A97276F6-6908-4FB7-ADE5-CE54CB34B98A}"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5F7145C9-D7B0-4CFE-BA41-894FFAE667A5}"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49294967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D079AB37-A8A8-4C70-9ED2-2076FEAACF93}"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3926EA4-B891-4038-BF93-F776874B2AC4}"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6206609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6F87C4DD-DA9C-458B-AFE4-9A9EA4FEC465}"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C1F0E0B-0CDB-4DA4-984F-326EE3E4D21F}"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933565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8E64FAA-C48E-43E2-90D6-9F88E6CAF11D}"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644F6059-ECAC-4C5B-BEBC-56EBC5F449B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1848193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8333759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8E3526A7-3CBF-4330-B864-6494E270234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393BB4E-371A-4912-8A8D-8ED1F6E62167}"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3516257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974EA6B7-A3FC-4ED1-86E5-71C55F02FFE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6CC29245-D151-41C7-830B-AC068188A653}"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30844730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D6DA344A-1EF6-45A2-8AE5-A6E081A7C1AB}"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67606A36-DEC2-4E6B-8DE4-A916266069C6}"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25903347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16CB0EA7-2FAD-4D22-B405-B3BB76D153E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9AA9E64D-544D-4C0A-A874-591B3721C6C5}"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96700046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3EC278E3-1746-40B0-B199-A18A00A0827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E448F229-AC10-4D97-A476-180899CE262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89123077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CD5989E2-F8CB-4529-BB94-265C8F3B3D5F}"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1D09211-48B2-44C9-8B46-7AC6B61687FF}"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93030411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F035FE3-170C-4E5D-B751-C0ACE4667B38}"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6140F59-C308-4727-8DF5-6A043818FD6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82800395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B4D82CE7-61F9-49F3-9A29-AE6DE5C02366}"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E42D14C-592B-4067-AD26-9104BBC9A7B6}"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15751433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8361D559-F7A9-4D51-9B2D-26935845C858}"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4730C34-6E3D-45AB-9DFB-BD939B37F46D}"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64910253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19EE3903-4E64-4810-B5F1-9845D4FAFFAB}"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1841CF1-D029-426D-B777-3EA57CB6BA61}"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3742038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4882928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8B4B9CCA-5291-4A72-9413-DD33BD34259F}"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8755049-A12A-4BDA-80E6-7DB0002D7E63}"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13407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7C8E9018-4F95-42A1-AB57-DE3B49F7B710}"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A6EAAE3-22F8-4A4A-B714-1A517459D488}"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0253930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7EB27B0-DC94-435B-AA69-199B9D33A36B}"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060DA44-BF91-43F0-8A61-67D331802108}"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08436249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DADFBECD-E9F8-4A76-85AD-356F4F33E9EA}"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D1CE866-6926-4740-95EE-49A458C0A0D0}"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66804012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B4AE89C7-9CAF-4D1E-BF32-505329351FEB}"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F79F477-834B-42F7-8315-5FBFCB325C6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39644902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B5C5C7F-2220-44D7-B196-78B75D8EECD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FB7CC8D-E4DD-450C-A1DA-0B29CEE0FE1E}"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7015628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40BE5B16-9AB1-4FC4-A41A-EF44A371C06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9094E2EE-D115-4B66-84B6-EEB6B96DE897}"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68719277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80D3E71-ED03-4661-ACE0-57FFD1B4966F}"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5639782-199E-47EA-9B74-53F1C3F60639}"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02697372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985DC740-4BDE-44BD-9306-E8FDB6B47B6F}"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538C4B4-C055-49CC-94A3-2F98AB6576A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8076064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C1B2689F-B657-44C3-A451-8ACF4B582FB0}"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FEAB72D-4D52-4B5A-945C-CF9D3E0C255D}"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9293881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737921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017D1C7B-34E2-4DFA-87C8-54FFE3658E30}"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6E7183CA-6121-4135-9905-5F5619312203}"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57628529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9708DA59-AEBF-487F-A270-7E744F76E875}"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D91EC35-E19B-4F69-9B0B-9C1DC8FD2E6E}"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4922824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7D0FD068-1222-4892-996F-8EB40C2E34D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F0D60C3-620F-49BF-8C61-9A52D37D1F0E}"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94385534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9D0E7531-58F4-4235-88CC-8CA0980A2C69}"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5C577AB-7C79-4F84-BE34-7A92ED3389D9}"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43738012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ACEC102C-D8AA-48A0-854A-AF9D8F4B656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556E4E8-56FA-44B6-820B-46C078C2A4ED}"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19762942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A312BAE-0405-4896-8331-898CFD540DB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ABF52D8-C2B0-4981-B9E5-0B328F371329}"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95181272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D5A103A6-552B-4227-833C-2C655CF29F3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5206335D-2B53-4FFD-AE78-5DDDD66C993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42432448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2E95FD0C-60B9-40CE-9646-62FC317086C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7B55B7F3-D337-443A-9CA9-9F17EB80ABF6}"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41545159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9768C6B0-528D-44C5-8043-462E477A40C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9827D7C-F039-4D99-98E5-79CDA717DA6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58291624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5FB1AC57-BD25-4335-A8E2-DBB4F45B09D2}"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3993928-A6DD-4AE0-AF7A-85E9A2F3B26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41871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4061602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C4FB1014-5CCE-45A4-AC3E-24B1EAC0315F}"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0AB1DBD-CB24-4C74-8959-25DF9017EA4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8985394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B8E8DE0E-9540-4072-8FD3-71303D3F16F4}"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D80BBBD-7183-4493-A8EB-226A7B26FBA6}"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7905174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EB079BF5-E2BD-4A62-B8E2-3A5EFEFA559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95F43BA-B650-4971-BA14-4FEAB26F2B58}"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03945934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007AEE32-6F26-4A8A-A1CC-7BE1E1EA2503}"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48D42C3-97E5-4D60-9AA5-374AD76F017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109012025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65FFEDEE-A7FF-4E42-974B-A5C5C515B33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E9C3EFA-7923-4CD1-AF20-50BA6BB77F4E}"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1228390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7F18AE80-721C-4349-8B34-E58AF196492B}"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DE00964-77FE-43F1-B3C3-720E4672C1DE}"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2523771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33469BC5-63BE-40B3-94AF-38964349C2C4}"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D859E61-932E-4A79-9594-036F67764BBB}"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340594895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67BA81C8-2C74-41CA-88EF-F6A8F81DCC9A}"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6C7A1136-5606-4073-9F85-6CB0FDC16F21}"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8646077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9B1A3B9E-CF19-4DE7-B352-15EEAFB376C3}"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7ED9F79-1DCE-4788-8AA5-D2706DC2E4E2}"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408355259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6EDAEEBF-20E8-485F-BE1F-0A83EF4261B5}"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97299CEF-B77C-47DE-9521-FF378636D79A}"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Tree>
    <p:extLst>
      <p:ext uri="{BB962C8B-B14F-4D97-AF65-F5344CB8AC3E}">
        <p14:creationId xmlns:p14="http://schemas.microsoft.com/office/powerpoint/2010/main" val="2529442415"/>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4.xml"/><Relationship Id="rId21" Type="http://schemas.openxmlformats.org/officeDocument/2006/relationships/slideLayout" Target="../slideLayouts/slideLayout59.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63" Type="http://schemas.openxmlformats.org/officeDocument/2006/relationships/slideLayout" Target="../slideLayouts/slideLayout101.xml"/><Relationship Id="rId68" Type="http://schemas.openxmlformats.org/officeDocument/2006/relationships/slideLayout" Target="../slideLayouts/slideLayout106.xml"/><Relationship Id="rId7" Type="http://schemas.openxmlformats.org/officeDocument/2006/relationships/slideLayout" Target="../slideLayouts/slideLayout45.xml"/><Relationship Id="rId71"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slideLayout" Target="../slideLayouts/slideLayout96.xml"/><Relationship Id="rId66" Type="http://schemas.openxmlformats.org/officeDocument/2006/relationships/slideLayout" Target="../slideLayouts/slideLayout104.xml"/><Relationship Id="rId5" Type="http://schemas.openxmlformats.org/officeDocument/2006/relationships/slideLayout" Target="../slideLayouts/slideLayout43.xml"/><Relationship Id="rId61" Type="http://schemas.openxmlformats.org/officeDocument/2006/relationships/slideLayout" Target="../slideLayouts/slideLayout99.xml"/><Relationship Id="rId19" Type="http://schemas.openxmlformats.org/officeDocument/2006/relationships/slideLayout" Target="../slideLayouts/slideLayout5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slideLayout" Target="../slideLayouts/slideLayout94.xml"/><Relationship Id="rId64" Type="http://schemas.openxmlformats.org/officeDocument/2006/relationships/slideLayout" Target="../slideLayouts/slideLayout102.xml"/><Relationship Id="rId69" Type="http://schemas.openxmlformats.org/officeDocument/2006/relationships/slideLayout" Target="../slideLayouts/slideLayout107.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72" Type="http://schemas.openxmlformats.org/officeDocument/2006/relationships/image" Target="../media/image1.png"/><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59" Type="http://schemas.openxmlformats.org/officeDocument/2006/relationships/slideLayout" Target="../slideLayouts/slideLayout97.xml"/><Relationship Id="rId67" Type="http://schemas.openxmlformats.org/officeDocument/2006/relationships/slideLayout" Target="../slideLayouts/slideLayout105.xml"/><Relationship Id="rId20" Type="http://schemas.openxmlformats.org/officeDocument/2006/relationships/slideLayout" Target="../slideLayouts/slideLayout58.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62" Type="http://schemas.openxmlformats.org/officeDocument/2006/relationships/slideLayout" Target="../slideLayouts/slideLayout100.xml"/><Relationship Id="rId70" Type="http://schemas.openxmlformats.org/officeDocument/2006/relationships/slideLayout" Target="../slideLayouts/slideLayout10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slideLayout" Target="../slideLayouts/slideLayout95.xml"/><Relationship Id="rId10" Type="http://schemas.openxmlformats.org/officeDocument/2006/relationships/slideLayout" Target="../slideLayouts/slideLayout48.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60" Type="http://schemas.openxmlformats.org/officeDocument/2006/relationships/slideLayout" Target="../slideLayouts/slideLayout98.xml"/><Relationship Id="rId65" Type="http://schemas.openxmlformats.org/officeDocument/2006/relationships/slideLayout" Target="../slideLayouts/slideLayout10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9" Type="http://schemas.openxmlformats.org/officeDocument/2006/relationships/slideLayout" Target="../slideLayouts/slideLayout77.xml"/><Relationship Id="rId34" Type="http://schemas.openxmlformats.org/officeDocument/2006/relationships/slideLayout" Target="../slideLayouts/slideLayout72.xml"/><Relationship Id="rId50" Type="http://schemas.openxmlformats.org/officeDocument/2006/relationships/slideLayout" Target="../slideLayouts/slideLayout88.xml"/><Relationship Id="rId55" Type="http://schemas.openxmlformats.org/officeDocument/2006/relationships/slideLayout" Target="../slideLayouts/slideLayout9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theme" Target="../theme/theme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8" Type="http://schemas.openxmlformats.org/officeDocument/2006/relationships/slideLayout" Target="../slideLayouts/slideLayout1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4.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theme" Target="../theme/theme5.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500"/>
              <a:buFont typeface="Montserrat SemiBold"/>
              <a:buNone/>
              <a:defRPr sz="2500">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ourier Prime"/>
              <a:buChar char="●"/>
              <a:defRPr sz="1800">
                <a:solidFill>
                  <a:schemeClr val="dk2"/>
                </a:solidFill>
                <a:latin typeface="Courier Prime"/>
                <a:ea typeface="Courier Prime"/>
                <a:cs typeface="Courier Prime"/>
                <a:sym typeface="Courier Prime"/>
              </a:defRPr>
            </a:lvl1pPr>
            <a:lvl2pPr marL="914400" lvl="1"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2pPr>
            <a:lvl3pPr marL="1371600" lvl="2"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3pPr>
            <a:lvl4pPr marL="1828800" lvl="3"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4pPr>
            <a:lvl5pPr marL="2286000" lvl="4"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5pPr>
            <a:lvl6pPr marL="2743200" lvl="5"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6pPr>
            <a:lvl7pPr marL="3200400" lvl="6"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7pPr>
            <a:lvl8pPr marL="3657600" lvl="7"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8pPr>
            <a:lvl9pPr marL="4114800" lvl="8"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957" r:id="rId2"/>
    <p:sldLayoutId id="2147483947" r:id="rId3"/>
    <p:sldLayoutId id="2147483649" r:id="rId4"/>
    <p:sldLayoutId id="2147483650" r:id="rId5"/>
    <p:sldLayoutId id="2147483959" r:id="rId6"/>
    <p:sldLayoutId id="2147483950" r:id="rId7"/>
    <p:sldLayoutId id="2147483949" r:id="rId8"/>
    <p:sldLayoutId id="2147483943" r:id="rId9"/>
    <p:sldLayoutId id="2147483941" r:id="rId10"/>
    <p:sldLayoutId id="2147483940" r:id="rId11"/>
    <p:sldLayoutId id="2147483939" r:id="rId12"/>
    <p:sldLayoutId id="2147483651" r:id="rId13"/>
    <p:sldLayoutId id="2147483960" r:id="rId14"/>
    <p:sldLayoutId id="2147483951" r:id="rId15"/>
    <p:sldLayoutId id="2147483945" r:id="rId16"/>
    <p:sldLayoutId id="2147483944" r:id="rId17"/>
    <p:sldLayoutId id="2147483653" r:id="rId18"/>
    <p:sldLayoutId id="2147483654" r:id="rId19"/>
    <p:sldLayoutId id="2147483655" r:id="rId20"/>
    <p:sldLayoutId id="2147483965" r:id="rId21"/>
    <p:sldLayoutId id="2147483658" r:id="rId22"/>
    <p:sldLayoutId id="2147483659" r:id="rId23"/>
    <p:sldLayoutId id="2147483660" r:id="rId24"/>
    <p:sldLayoutId id="2147483663" r:id="rId25"/>
    <p:sldLayoutId id="2147483664" r:id="rId26"/>
    <p:sldLayoutId id="2147483962" r:id="rId27"/>
    <p:sldLayoutId id="2147483953" r:id="rId28"/>
    <p:sldLayoutId id="2147483665" r:id="rId29"/>
    <p:sldLayoutId id="2147483956" r:id="rId30"/>
    <p:sldLayoutId id="2147483946" r:id="rId31"/>
    <p:sldLayoutId id="2147483942" r:id="rId32"/>
    <p:sldLayoutId id="2147483938" r:id="rId33"/>
    <p:sldLayoutId id="2147483937" r:id="rId34"/>
    <p:sldLayoutId id="2147483936" r:id="rId35"/>
    <p:sldLayoutId id="2147483669" r:id="rId36"/>
    <p:sldLayoutId id="2147483958" r:id="rId37"/>
    <p:sldLayoutId id="2147483948" r:id="rId38"/>
  </p:sldLayoutIdLst>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778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cs typeface="+mn-c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fld id="{CE51AE3D-CD40-4CF1-BC7A-355D4176E3A7}"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l" defTabSz="685800" rtl="0" eaLnBrk="1" fontAlgn="base" latinLnBrk="0" hangingPunct="1">
                <a:lnSpc>
                  <a:spcPct val="100000"/>
                </a:lnSpc>
                <a:spcBef>
                  <a:spcPct val="0"/>
                </a:spcBef>
                <a:spcAft>
                  <a:spcPct val="0"/>
                </a:spcAft>
                <a:buClrTx/>
                <a:buSzTx/>
                <a:buFontTx/>
                <a:buNone/>
                <a:tabLst/>
                <a:defRPr/>
              </a:pPr>
              <a:t>2023/3/25</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778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cs typeface="+mn-cs"/>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sp>
        <p:nvSpPr>
          <p:cNvPr id="778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cs typeface="+mn-cs"/>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0D819E2-DBC3-4C12-9166-D9F6247A4423}" type="slidenum">
              <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a:endParaRPr>
          </a:p>
        </p:txBody>
      </p:sp>
      <p:pic>
        <p:nvPicPr>
          <p:cNvPr id="7" name="图片 342"/>
          <p:cNvPicPr>
            <a:picLocks noChangeAspect="1"/>
          </p:cNvPicPr>
          <p:nvPr userDrawn="1"/>
        </p:nvPicPr>
        <p:blipFill>
          <a:blip r:embed="rId72">
            <a:extLst>
              <a:ext uri="{28A0092B-C50C-407E-A947-70E740481C1C}">
                <a14:useLocalDpi xmlns:a14="http://schemas.microsoft.com/office/drawing/2010/main" val="0"/>
              </a:ext>
            </a:extLst>
          </a:blip>
          <a:srcRect/>
          <a:stretch>
            <a:fillRect/>
          </a:stretch>
        </p:blipFill>
        <p:spPr bwMode="auto">
          <a:xfrm>
            <a:off x="0" y="0"/>
            <a:ext cx="9215438" cy="51831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0382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 id="2147483816" r:id="rId59"/>
    <p:sldLayoutId id="2147483817" r:id="rId60"/>
    <p:sldLayoutId id="2147483818" r:id="rId61"/>
    <p:sldLayoutId id="2147483819" r:id="rId62"/>
    <p:sldLayoutId id="2147483820" r:id="rId63"/>
    <p:sldLayoutId id="2147483821" r:id="rId64"/>
    <p:sldLayoutId id="2147483822" r:id="rId65"/>
    <p:sldLayoutId id="2147483823" r:id="rId66"/>
    <p:sldLayoutId id="2147483824" r:id="rId67"/>
    <p:sldLayoutId id="2147483825" r:id="rId68"/>
    <p:sldLayoutId id="2147483826" r:id="rId69"/>
    <p:sldLayoutId id="2147483827" r:id="rId70"/>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10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xit" presetSubtype="0" fill="hold" nodeType="withEffect">
                                  <p:stCondLst>
                                    <p:cond delay="300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nodeType="withEffect">
                                  <p:stCondLst>
                                    <p:cond delay="4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xit" presetSubtype="0" fill="hold" nodeType="withEffect">
                                  <p:stCondLst>
                                    <p:cond delay="50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ntr" presetSubtype="0" fill="hold" nodeType="withEffect">
                                  <p:stCondLst>
                                    <p:cond delay="6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xit" presetSubtype="0" fill="hold" nodeType="withEffect">
                                  <p:stCondLst>
                                    <p:cond delay="700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nodeType="withEffect">
                                  <p:stCondLst>
                                    <p:cond delay="8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xit" presetSubtype="0" fill="hold" nodeType="withEffect">
                                  <p:stCondLst>
                                    <p:cond delay="900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ntr" presetSubtype="0" fill="hold" nodeType="withEffect">
                                  <p:stCondLst>
                                    <p:cond delay="100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xit" presetSubtype="0" fill="hold" nodeType="withEffect">
                                  <p:stCondLst>
                                    <p:cond delay="1100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nodeType="withEffect">
                                  <p:stCondLst>
                                    <p:cond delay="120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xit" presetSubtype="0" fill="hold" nodeType="withEffect">
                                  <p:stCondLst>
                                    <p:cond delay="1300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ntr" presetSubtype="0" fill="hold" nodeType="withEffect">
                                  <p:stCondLst>
                                    <p:cond delay="140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500"/>
              <a:buFont typeface="Montserrat SemiBold"/>
              <a:buNone/>
              <a:defRPr sz="2500">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ourier Prime"/>
              <a:buChar char="●"/>
              <a:defRPr sz="1800">
                <a:solidFill>
                  <a:schemeClr val="dk2"/>
                </a:solidFill>
                <a:latin typeface="Courier Prime"/>
                <a:ea typeface="Courier Prime"/>
                <a:cs typeface="Courier Prime"/>
                <a:sym typeface="Courier Prime"/>
              </a:defRPr>
            </a:lvl1pPr>
            <a:lvl2pPr marL="914400" lvl="1"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2pPr>
            <a:lvl3pPr marL="1371600" lvl="2"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3pPr>
            <a:lvl4pPr marL="1828800" lvl="3"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4pPr>
            <a:lvl5pPr marL="2286000" lvl="4"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5pPr>
            <a:lvl6pPr marL="2743200" lvl="5"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6pPr>
            <a:lvl7pPr marL="3200400" lvl="6"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7pPr>
            <a:lvl8pPr marL="3657600" lvl="7"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8pPr>
            <a:lvl9pPr marL="4114800" lvl="8"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9pPr>
          </a:lstStyle>
          <a:p>
            <a:endParaRPr/>
          </a:p>
        </p:txBody>
      </p:sp>
    </p:spTree>
    <p:extLst>
      <p:ext uri="{BB962C8B-B14F-4D97-AF65-F5344CB8AC3E}">
        <p14:creationId xmlns:p14="http://schemas.microsoft.com/office/powerpoint/2010/main" val="1307581688"/>
      </p:ext>
    </p:extLst>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964" r:id="rId6"/>
    <p:sldLayoutId id="2147483955" r:id="rId7"/>
    <p:sldLayoutId id="2147483834" r:id="rId8"/>
    <p:sldLayoutId id="2147483835" r:id="rId9"/>
    <p:sldLayoutId id="2147483836" r:id="rId10"/>
    <p:sldLayoutId id="2147483837" r:id="rId11"/>
    <p:sldLayoutId id="2147483838" r:id="rId12"/>
    <p:sldLayoutId id="2147483963" r:id="rId13"/>
    <p:sldLayoutId id="2147483954"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961" r:id="rId23"/>
    <p:sldLayoutId id="2147483952"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Lst>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DB559C-307E-8B22-90F8-06384389E3A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77B90-A24B-FC2A-9686-0D5006DFF3A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856DD-6739-FF5B-F187-D1594248DB9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7BACCA93-D61A-4657-8A31-CCB07CA7DE4E}" type="datetimeFigureOut">
              <a:rPr lang="en-US" kern="1200" smtClean="0">
                <a:solidFill>
                  <a:prstClr val="black">
                    <a:tint val="75000"/>
                  </a:prstClr>
                </a:solidFill>
                <a:latin typeface="Calibri" panose="020F0502020204030204"/>
                <a:ea typeface="+mn-ea"/>
                <a:cs typeface="+mn-cs"/>
              </a:rPr>
              <a:pPr defTabSz="685800">
                <a:buClrTx/>
              </a:pPr>
              <a:t>3/25/2023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2E7B292-083B-725B-418C-78E03BDBEA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B44DE96-999A-8BFA-584B-C26678A2E0B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E11496D-B37F-4C53-BC1A-DAACF55EC491}"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3725812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defTabSz="914372" eaLnBrk="1" fontAlgn="auto" hangingPunct="1">
              <a:spcBef>
                <a:spcPts val="0"/>
              </a:spcBef>
              <a:spcAft>
                <a:spcPts val="0"/>
              </a:spcAft>
              <a:defRPr sz="1200">
                <a:solidFill>
                  <a:prstClr val="black">
                    <a:tint val="75000"/>
                  </a:prstClr>
                </a:solidFill>
                <a:latin typeface="+mn-lt"/>
                <a:ea typeface="+mn-ea"/>
                <a:cs typeface="+mn-cs"/>
              </a:defRPr>
            </a:lvl1pPr>
          </a:lstStyle>
          <a:p>
            <a:pPr marL="0" marR="0" lvl="0" indent="0" algn="l" defTabSz="914372" rtl="0" eaLnBrk="1" fontAlgn="auto" latinLnBrk="0" hangingPunct="1">
              <a:lnSpc>
                <a:spcPct val="100000"/>
              </a:lnSpc>
              <a:spcBef>
                <a:spcPts val="0"/>
              </a:spcBef>
              <a:spcAft>
                <a:spcPts val="0"/>
              </a:spcAft>
              <a:buClrTx/>
              <a:buSzTx/>
              <a:buFontTx/>
              <a:buNone/>
              <a:tabLst/>
              <a:defRPr/>
            </a:pPr>
            <a:fld id="{B29CB6D6-D842-4B64-A09F-F26F8E4180F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372" rtl="0" eaLnBrk="1" fontAlgn="auto" latinLnBrk="0" hangingPunct="1">
                <a:lnSpc>
                  <a:spcPct val="100000"/>
                </a:lnSpc>
                <a:spcBef>
                  <a:spcPts val="0"/>
                </a:spcBef>
                <a:spcAft>
                  <a:spcPts val="0"/>
                </a:spcAft>
                <a:buClrTx/>
                <a:buSzTx/>
                <a:buFontTx/>
                <a:buNone/>
                <a:tabLst/>
                <a:defRPr/>
              </a:pPr>
              <a:t>3/25/2023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defTabSz="912813" eaLnBrk="1" hangingPunct="1">
              <a:defRPr sz="1200">
                <a:solidFill>
                  <a:srgbClr val="898989"/>
                </a:solidFill>
                <a:latin typeface="Calibri" panose="020F0502020204030204" pitchFamily="34" charset="0"/>
                <a:ea typeface="+mn-ea"/>
                <a:cs typeface="Arial" panose="020B0604020202020204" pitchFamily="34" charset="0"/>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4594ADD8-63A6-4DDD-9669-30C6CD0705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 name="Rectangle 6"/>
          <p:cNvSpPr/>
          <p:nvPr userDrawn="1"/>
        </p:nvSpPr>
        <p:spPr>
          <a:xfrm>
            <a:off x="228600" y="285750"/>
            <a:ext cx="1371600" cy="381000"/>
          </a:xfrm>
          <a:prstGeom prst="rect">
            <a:avLst/>
          </a:prstGeom>
          <a:solidFill>
            <a:schemeClr val="accent5">
              <a:lumMod val="20000"/>
              <a:lumOff val="80000"/>
            </a:schemeClr>
          </a:solidFill>
          <a:ln>
            <a:solidFill>
              <a:srgbClr val="1D67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D6766"/>
                </a:solidFill>
                <a:effectLst/>
                <a:uLnTx/>
                <a:uFillTx/>
                <a:latin typeface="Calibri"/>
                <a:ea typeface="+mn-ea"/>
                <a:cs typeface="+mn-cs"/>
              </a:rPr>
              <a:t>GRADE: iS-11</a:t>
            </a:r>
            <a:endParaRPr kumimoji="0" lang="vi-VN" sz="1600" b="0" i="0" u="none" strike="noStrike" kern="1200" cap="none" spc="0" normalizeH="0" baseline="0" noProof="0">
              <a:ln>
                <a:noFill/>
              </a:ln>
              <a:solidFill>
                <a:srgbClr val="1D6766"/>
              </a:solidFill>
              <a:effectLst/>
              <a:uLnTx/>
              <a:uFillTx/>
              <a:latin typeface="Arial" panose="020B0604020202020204" pitchFamily="34" charset="0"/>
              <a:ea typeface="+mn-ea"/>
              <a:cs typeface="+mn-cs"/>
            </a:endParaRPr>
          </a:p>
        </p:txBody>
      </p:sp>
      <p:sp>
        <p:nvSpPr>
          <p:cNvPr id="11" name="Rectangle 10"/>
          <p:cNvSpPr/>
          <p:nvPr userDrawn="1"/>
        </p:nvSpPr>
        <p:spPr>
          <a:xfrm>
            <a:off x="3200400" y="4781550"/>
            <a:ext cx="2743200" cy="274638"/>
          </a:xfrm>
          <a:prstGeom prst="rect">
            <a:avLst/>
          </a:prstGeom>
          <a:solidFill>
            <a:schemeClr val="accent5">
              <a:lumMod val="20000"/>
              <a:lumOff val="80000"/>
            </a:schemeClr>
          </a:solidFill>
          <a:ln>
            <a:solidFill>
              <a:srgbClr val="1D67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D6766"/>
                </a:solidFill>
                <a:effectLst/>
                <a:uLnTx/>
                <a:uFillTx/>
                <a:latin typeface="Calibri"/>
                <a:ea typeface="+mn-ea"/>
                <a:cs typeface="+mn-cs"/>
              </a:rPr>
              <a:t>GVHD: Mỹ Lệ (iSCHOOL – IEC Quảng Ngãi)</a:t>
            </a:r>
            <a:endParaRPr kumimoji="0" lang="vi-VN" sz="1100" b="1" i="0" u="none" strike="noStrike" kern="1200" cap="none" spc="0" normalizeH="0" baseline="0" noProof="0">
              <a:ln>
                <a:noFill/>
              </a:ln>
              <a:solidFill>
                <a:srgbClr val="1D6766"/>
              </a:solidFill>
              <a:effectLst/>
              <a:uLnTx/>
              <a:uFillTx/>
              <a:latin typeface="Arial" panose="020B0604020202020204" pitchFamily="34" charset="0"/>
              <a:ea typeface="+mn-ea"/>
              <a:cs typeface="+mn-cs"/>
            </a:endParaRPr>
          </a:p>
        </p:txBody>
      </p:sp>
      <p:sp>
        <p:nvSpPr>
          <p:cNvPr id="10" name="矩形 2">
            <a:extLst/>
          </p:cNvPr>
          <p:cNvSpPr/>
          <p:nvPr userDrawn="1"/>
        </p:nvSpPr>
        <p:spPr>
          <a:xfrm>
            <a:off x="9525" y="-12700"/>
            <a:ext cx="9131300" cy="5156200"/>
          </a:xfrm>
          <a:prstGeom prst="rect">
            <a:avLst/>
          </a:prstGeom>
          <a:pattFill prst="wd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2" rtl="0" eaLnBrk="1" fontAlgn="auto" latinLnBrk="0" hangingPunct="1">
              <a:lnSpc>
                <a:spcPct val="100000"/>
              </a:lnSpc>
              <a:spcBef>
                <a:spcPts val="0"/>
              </a:spcBef>
              <a:spcAft>
                <a:spcPts val="0"/>
              </a:spcAft>
              <a:buClrTx/>
              <a:buSzTx/>
              <a:buFontTx/>
              <a:buNone/>
              <a:tabLst/>
              <a:defRPr/>
            </a:pPr>
            <a:endParaRPr kumimoji="1" lang="zh-CN" altLang="en-US" sz="2244" b="0" i="0" u="none" strike="noStrike" kern="1200" cap="none" spc="0" normalizeH="0" baseline="0" noProof="0" dirty="0">
              <a:ln>
                <a:noFill/>
              </a:ln>
              <a:solidFill>
                <a:prstClr val="white"/>
              </a:solidFill>
              <a:effectLst/>
              <a:uLnTx/>
              <a:uFillTx/>
              <a:latin typeface="Source Han Sans CN Normal" panose="020B0400000000000000" pitchFamily="34" charset="-128"/>
              <a:ea typeface="Source Han Sans CN Normal" panose="020B0400000000000000" pitchFamily="34" charset="-128"/>
              <a:cs typeface="+mn-cs"/>
            </a:endParaRPr>
          </a:p>
        </p:txBody>
      </p:sp>
    </p:spTree>
    <p:extLst>
      <p:ext uri="{BB962C8B-B14F-4D97-AF65-F5344CB8AC3E}">
        <p14:creationId xmlns:p14="http://schemas.microsoft.com/office/powerpoint/2010/main" val="107063263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Lst>
  <p:txStyles>
    <p:titleStyle>
      <a:lvl1pPr algn="ctr" defTabSz="912813"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2pPr>
      <a:lvl3pPr algn="ctr" defTabSz="912813"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3pPr>
      <a:lvl4pPr algn="ctr" defTabSz="912813"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4pPr>
      <a:lvl5pPr algn="ctr" defTabSz="912813"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SimSun" panose="02010600030101010101" pitchFamily="2" charset="-122"/>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389"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0"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12"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73"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file:///C:\Program%20Files\Inknoe%20ClassPoint%202\Images\sa_green.png"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8.xml"/><Relationship Id="rId1" Type="http://schemas.openxmlformats.org/officeDocument/2006/relationships/video" Target="file:///C:\Users\Admin\Downloads\7%20Minute%20Timer.mp4"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file:///C:\Program%20Files\Inknoe%20ClassPoint%202\Images\iu_blue.png" TargetMode="External"/><Relationship Id="rId5" Type="http://schemas.openxmlformats.org/officeDocument/2006/relationships/image" Target="../media/image16.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2.xml"/><Relationship Id="rId1" Type="http://schemas.openxmlformats.org/officeDocument/2006/relationships/tags" Target="../tags/tag5.xml"/><Relationship Id="rId4" Type="http://schemas.openxmlformats.org/officeDocument/2006/relationships/image" Target="file:///C:\Program%20Files\Inknoe%20ClassPoint%202\Images\sd_green.p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file:///C:\Program%20Files\Inknoe%20ClassPoint%202\Images\iu_green.p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50"/>
        <p:cNvGrpSpPr/>
        <p:nvPr/>
      </p:nvGrpSpPr>
      <p:grpSpPr>
        <a:xfrm>
          <a:off x="0" y="0"/>
          <a:ext cx="0" cy="0"/>
          <a:chOff x="0" y="0"/>
          <a:chExt cx="0" cy="0"/>
        </a:xfrm>
      </p:grpSpPr>
      <p:pic>
        <p:nvPicPr>
          <p:cNvPr id="1026" name="Picture 2" descr="Tìm hiểu bộ máy nhà nước Việt Nam bằng tiếng Anh đầy đủ chi tiết nhất">
            <a:extLst>
              <a:ext uri="{FF2B5EF4-FFF2-40B4-BE49-F238E27FC236}">
                <a16:creationId xmlns:a16="http://schemas.microsoft.com/office/drawing/2014/main" id="{2F4806D9-B9A4-F735-F230-DC49BAFF0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971" y="1471353"/>
            <a:ext cx="4055029" cy="2647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0">
            <a:extLst>
              <a:ext uri="{FF2B5EF4-FFF2-40B4-BE49-F238E27FC236}">
                <a16:creationId xmlns:a16="http://schemas.microsoft.com/office/drawing/2014/main" id="{3DCF63AC-4FDD-D5A7-D32A-21AE67C93D44}"/>
              </a:ext>
            </a:extLst>
          </p:cNvPr>
          <p:cNvSpPr txBox="1"/>
          <p:nvPr/>
        </p:nvSpPr>
        <p:spPr>
          <a:xfrm>
            <a:off x="1040870" y="1292565"/>
            <a:ext cx="3003908" cy="647391"/>
          </a:xfrm>
          <a:prstGeom prst="rect">
            <a:avLst/>
          </a:prstGeom>
        </p:spPr>
        <p:txBody>
          <a:bodyPr wrap="square" lIns="0" tIns="0" rIns="0" bIns="0" rtlCol="0" anchor="t">
            <a:spAutoFit/>
          </a:bodyPr>
          <a:lstStyle/>
          <a:p>
            <a:pPr algn="ctr">
              <a:lnSpc>
                <a:spcPct val="150000"/>
              </a:lnSpc>
            </a:pPr>
            <a:r>
              <a:rPr lang="en-US" sz="3200" b="1" dirty="0">
                <a:solidFill>
                  <a:srgbClr val="CD6462"/>
                </a:solidFill>
                <a:latin typeface="Arial" panose="020B0604020202020204" pitchFamily="34" charset="0"/>
                <a:cs typeface="Arial" panose="020B0604020202020204" pitchFamily="34" charset="0"/>
              </a:rPr>
              <a:t>KHỞI ĐỘNG</a:t>
            </a:r>
          </a:p>
        </p:txBody>
      </p:sp>
      <p:sp>
        <p:nvSpPr>
          <p:cNvPr id="7" name="TextBox 6">
            <a:extLst>
              <a:ext uri="{FF2B5EF4-FFF2-40B4-BE49-F238E27FC236}">
                <a16:creationId xmlns:a16="http://schemas.microsoft.com/office/drawing/2014/main" id="{C57BEE2C-8D0F-C75D-9E19-4D6F16863903}"/>
              </a:ext>
            </a:extLst>
          </p:cNvPr>
          <p:cNvSpPr txBox="1"/>
          <p:nvPr/>
        </p:nvSpPr>
        <p:spPr>
          <a:xfrm>
            <a:off x="116334" y="2207784"/>
            <a:ext cx="4852980" cy="1666183"/>
          </a:xfrm>
          <a:prstGeom prst="roundRect">
            <a:avLst>
              <a:gd name="adj" fmla="val 15456"/>
            </a:avLst>
          </a:prstGeom>
          <a:noFill/>
          <a:ln>
            <a:solidFill>
              <a:srgbClr val="412115"/>
            </a:solidFill>
          </a:ln>
        </p:spPr>
        <p:txBody>
          <a:bodyPr wrap="square" lIns="72000" tIns="0" rIns="72000" bIns="72000">
            <a:spAutoFit/>
          </a:bodyPr>
          <a:lstStyle/>
          <a:p>
            <a:pPr lvl="0" algn="ctr" eaLnBrk="0" fontAlgn="base" hangingPunct="0">
              <a:lnSpc>
                <a:spcPct val="150000"/>
              </a:lnSpc>
              <a:spcBef>
                <a:spcPct val="20000"/>
              </a:spcBef>
              <a:spcAft>
                <a:spcPct val="0"/>
              </a:spcAft>
              <a:buClrTx/>
              <a:defRPr/>
            </a:pPr>
            <a:r>
              <a:rPr lang="nl-NL" altLang="en-US" sz="2000" b="1" dirty="0">
                <a:solidFill>
                  <a:schemeClr val="accent1"/>
                </a:solidFill>
                <a:latin typeface="Times New Roman" panose="02020603050405020304" pitchFamily="18" charset="0"/>
                <a:cs typeface="Times New Roman" panose="02020603050405020304" pitchFamily="18" charset="0"/>
              </a:rPr>
              <a:t>TRONG TÌNH HUỐNG TRÊN</a:t>
            </a:r>
          </a:p>
          <a:p>
            <a:pPr lvl="0" algn="ctr" eaLnBrk="0" fontAlgn="base" hangingPunct="0">
              <a:lnSpc>
                <a:spcPct val="150000"/>
              </a:lnSpc>
              <a:spcBef>
                <a:spcPct val="20000"/>
              </a:spcBef>
              <a:spcAft>
                <a:spcPct val="0"/>
              </a:spcAft>
              <a:buClrTx/>
              <a:defRPr/>
            </a:pPr>
            <a:r>
              <a:rPr lang="nl-NL" altLang="en-US" sz="2000" b="1" dirty="0">
                <a:solidFill>
                  <a:schemeClr val="accent1"/>
                </a:solidFill>
                <a:latin typeface="Times New Roman" panose="02020603050405020304" pitchFamily="18" charset="0"/>
                <a:cs typeface="Times New Roman" panose="02020603050405020304" pitchFamily="18" charset="0"/>
              </a:rPr>
              <a:t> BÀ A VÀ BÀ B ĐANG NÓI CHUYỆN VỚI NHAU VỀ VẤN ĐỀ GÌ?</a:t>
            </a:r>
            <a:endParaRPr lang="en-VN" sz="2000" dirty="0">
              <a:solidFill>
                <a:schemeClr val="accent1"/>
              </a:solidFill>
              <a:latin typeface="Arial" panose="020B0604020202020204" pitchFamily="34" charset="0"/>
              <a:ea typeface="Arial" panose="020B0604020202020204" pitchFamily="34" charset="0"/>
              <a:cs typeface="Arial" panose="020B0604020202020204" pitchFamily="34" charset="0"/>
            </a:endParaRPr>
          </a:p>
        </p:txBody>
      </p:sp>
      <p:pic>
        <p:nvPicPr>
          <p:cNvPr id="2" name="btnInknoeActivityCp2"/>
          <p:cNvPicPr>
            <a:picLocks noChangeAspect="1"/>
          </p:cNvPicPr>
          <p:nvPr>
            <p:custDataLst>
              <p:tags r:id="rId1"/>
            </p:custDataLst>
          </p:nvPr>
        </p:nvPicPr>
        <p:blipFill>
          <a:blip r:embed="rId5" r:link="rId6">
            <a:extLst>
              <a:ext uri="{28A0092B-C50C-407E-A947-70E740481C1C}">
                <a14:useLocalDpi xmlns:a14="http://schemas.microsoft.com/office/drawing/2010/main" val="0"/>
              </a:ext>
            </a:extLst>
          </a:blip>
          <a:stretch>
            <a:fillRect/>
          </a:stretch>
        </p:blipFill>
        <p:spPr>
          <a:xfrm>
            <a:off x="2381078" y="4329139"/>
            <a:ext cx="1663700" cy="435019"/>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500"/>
                                        <p:tgtEl>
                                          <p:spTgt spid="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linds(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7" name="Google Shape;3007;p73"/>
          <p:cNvSpPr/>
          <p:nvPr/>
        </p:nvSpPr>
        <p:spPr>
          <a:xfrm>
            <a:off x="711199" y="1471613"/>
            <a:ext cx="3597276" cy="1281112"/>
          </a:xfrm>
          <a:prstGeom prst="rect">
            <a:avLst/>
          </a:prstGeom>
          <a:solidFill>
            <a:srgbClr val="FFFFFF"/>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lang="en-US" sz="2000" b="1" kern="1200" dirty="0" smtClean="0">
                <a:solidFill>
                  <a:srgbClr val="2D2D8A"/>
                </a:solidFill>
                <a:latin typeface="Arial" panose="020B0604020202020204" pitchFamily="34" charset="0"/>
                <a:ea typeface="Arial Unicode MS" pitchFamily="34" charset="-128"/>
              </a:rPr>
              <a:t>chức năng, nhiệm vụ </a:t>
            </a:r>
          </a:p>
          <a:p>
            <a:pPr marL="0" marR="0" lvl="0" indent="0" algn="ctr" defTabSz="685800" rtl="0" eaLnBrk="0" fontAlgn="base" latinLnBrk="0" hangingPunct="0">
              <a:lnSpc>
                <a:spcPct val="100000"/>
              </a:lnSpc>
              <a:spcBef>
                <a:spcPts val="0"/>
              </a:spcBef>
              <a:spcAft>
                <a:spcPts val="0"/>
              </a:spcAft>
              <a:buClrTx/>
              <a:buSzTx/>
              <a:buFontTx/>
              <a:buNone/>
              <a:tabLst/>
              <a:defRPr/>
            </a:pPr>
            <a:r>
              <a:rPr lang="en-US" sz="2000" b="1" kern="1200" dirty="0" smtClean="0">
                <a:solidFill>
                  <a:srgbClr val="2D2D8A"/>
                </a:solidFill>
                <a:latin typeface="Arial" panose="020B0604020202020204" pitchFamily="34" charset="0"/>
                <a:ea typeface="Arial Unicode MS" pitchFamily="34" charset="-128"/>
              </a:rPr>
              <a:t>của Quốc hội?</a:t>
            </a:r>
            <a:endParaRPr kumimoji="0" lang="en-US" sz="2000" b="1" i="0" u="none" strike="noStrike" kern="1200" cap="none" spc="0" normalizeH="0" baseline="0" noProof="0" dirty="0">
              <a:ln>
                <a:noFill/>
              </a:ln>
              <a:solidFill>
                <a:srgbClr val="2D2D8A"/>
              </a:solidFill>
              <a:effectLst/>
              <a:uLnTx/>
              <a:uFillTx/>
              <a:latin typeface="Arial" panose="020B0604020202020204" pitchFamily="34" charset="0"/>
              <a:ea typeface="Arial Unicode MS" pitchFamily="34" charset="-128"/>
            </a:endParaRPr>
          </a:p>
        </p:txBody>
      </p:sp>
      <p:sp>
        <p:nvSpPr>
          <p:cNvPr id="3008" name="Google Shape;3008;p73"/>
          <p:cNvSpPr/>
          <p:nvPr/>
        </p:nvSpPr>
        <p:spPr>
          <a:xfrm>
            <a:off x="4756150" y="1471613"/>
            <a:ext cx="3646488" cy="1281112"/>
          </a:xfrm>
          <a:prstGeom prst="rect">
            <a:avLst/>
          </a:prstGeom>
          <a:solidFill>
            <a:srgbClr val="FFFFFF"/>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lang="en-US" sz="2000" b="1" kern="1200" dirty="0" smtClean="0">
                <a:solidFill>
                  <a:srgbClr val="FFC000"/>
                </a:solidFill>
                <a:latin typeface="Arial" panose="020B0604020202020204" pitchFamily="34" charset="0"/>
                <a:ea typeface="Arial Unicode MS" pitchFamily="34" charset="-128"/>
              </a:rPr>
              <a:t>chức năng, nhiệmvụ </a:t>
            </a:r>
          </a:p>
          <a:p>
            <a:pPr marL="0" marR="0" lvl="0" indent="0" algn="ctr" defTabSz="685800" rtl="0" eaLnBrk="0" fontAlgn="base" latinLnBrk="0" hangingPunct="0">
              <a:lnSpc>
                <a:spcPct val="100000"/>
              </a:lnSpc>
              <a:spcBef>
                <a:spcPts val="0"/>
              </a:spcBef>
              <a:spcAft>
                <a:spcPts val="0"/>
              </a:spcAft>
              <a:buClrTx/>
              <a:buSzTx/>
              <a:buFontTx/>
              <a:buNone/>
              <a:tabLst/>
              <a:defRPr/>
            </a:pPr>
            <a:r>
              <a:rPr lang="en-US" sz="2000" b="1" kern="1200" dirty="0" smtClean="0">
                <a:solidFill>
                  <a:srgbClr val="FFC000"/>
                </a:solidFill>
                <a:latin typeface="Arial" panose="020B0604020202020204" pitchFamily="34" charset="0"/>
                <a:ea typeface="Arial Unicode MS" pitchFamily="34" charset="-128"/>
              </a:rPr>
              <a:t>của Chính phủ</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Arial Unicode MS" pitchFamily="34" charset="-128"/>
            </a:endParaRPr>
          </a:p>
        </p:txBody>
      </p:sp>
      <p:sp>
        <p:nvSpPr>
          <p:cNvPr id="3009" name="Google Shape;3009;p73"/>
          <p:cNvSpPr/>
          <p:nvPr/>
        </p:nvSpPr>
        <p:spPr>
          <a:xfrm>
            <a:off x="711199" y="3582988"/>
            <a:ext cx="3597275" cy="1211262"/>
          </a:xfrm>
          <a:prstGeom prst="rect">
            <a:avLst/>
          </a:prstGeom>
          <a:solidFill>
            <a:srgbClr val="FFFFFF"/>
          </a:solidFill>
          <a:ln w="9525" cap="flat" cmpd="sng">
            <a:solidFill>
              <a:schemeClr val="accent3"/>
            </a:solidFill>
            <a:prstDash val="dash"/>
            <a:round/>
            <a:headEnd type="none" w="sm" len="sm"/>
            <a:tailEnd type="none" w="sm" len="sm"/>
          </a:ln>
        </p:spPr>
        <p:txBody>
          <a:bodyPr spcFirstLastPara="1" lIns="91425" tIns="91425" rIns="91425" bIns="91425" anchor="ctr"/>
          <a:lstStyle/>
          <a:p>
            <a:pPr lvl="0" algn="ctr" defTabSz="685800" eaLnBrk="0" fontAlgn="base" hangingPunct="0">
              <a:buClrTx/>
              <a:defRPr/>
            </a:pPr>
            <a:r>
              <a:rPr lang="en-US" sz="2000" b="1" kern="1200" dirty="0" smtClean="0">
                <a:solidFill>
                  <a:srgbClr val="CD6462"/>
                </a:solidFill>
                <a:latin typeface="Arial" panose="020B0604020202020204" pitchFamily="34" charset="0"/>
                <a:ea typeface="Arial Unicode MS" pitchFamily="34" charset="-128"/>
              </a:rPr>
              <a:t>chức </a:t>
            </a:r>
            <a:r>
              <a:rPr lang="en-US" sz="2000" b="1" kern="1200" dirty="0">
                <a:solidFill>
                  <a:srgbClr val="CD6462"/>
                </a:solidFill>
                <a:latin typeface="Arial" panose="020B0604020202020204" pitchFamily="34" charset="0"/>
                <a:ea typeface="Arial Unicode MS" pitchFamily="34" charset="-128"/>
              </a:rPr>
              <a:t>năng, </a:t>
            </a:r>
            <a:r>
              <a:rPr lang="en-US" sz="2000" b="1" kern="1200" dirty="0" smtClean="0">
                <a:solidFill>
                  <a:srgbClr val="CD6462"/>
                </a:solidFill>
                <a:latin typeface="Arial" panose="020B0604020202020204" pitchFamily="34" charset="0"/>
                <a:ea typeface="Arial Unicode MS" pitchFamily="34" charset="-128"/>
              </a:rPr>
              <a:t>nhiệm vụ </a:t>
            </a:r>
          </a:p>
          <a:p>
            <a:pPr lvl="0" algn="ctr" defTabSz="685800" eaLnBrk="0" fontAlgn="base" hangingPunct="0">
              <a:buClrTx/>
              <a:defRPr/>
            </a:pPr>
            <a:r>
              <a:rPr lang="en-US" sz="2000" b="1" kern="1200" dirty="0" smtClean="0">
                <a:solidFill>
                  <a:srgbClr val="CD6462"/>
                </a:solidFill>
                <a:latin typeface="Arial" panose="020B0604020202020204" pitchFamily="34" charset="0"/>
                <a:ea typeface="Arial Unicode MS" pitchFamily="34" charset="-128"/>
              </a:rPr>
              <a:t>của Hội đồng nhân dân?</a:t>
            </a:r>
            <a:endParaRPr lang="en-US" sz="2000" b="1" kern="1200" dirty="0">
              <a:solidFill>
                <a:srgbClr val="CD6462"/>
              </a:solidFill>
              <a:latin typeface="Arial" panose="020B0604020202020204" pitchFamily="34" charset="0"/>
              <a:ea typeface="Arial Unicode MS" pitchFamily="34" charset="-128"/>
            </a:endParaRPr>
          </a:p>
        </p:txBody>
      </p:sp>
      <p:sp>
        <p:nvSpPr>
          <p:cNvPr id="3010" name="Google Shape;3010;p73"/>
          <p:cNvSpPr/>
          <p:nvPr/>
        </p:nvSpPr>
        <p:spPr>
          <a:xfrm>
            <a:off x="4756151" y="3630613"/>
            <a:ext cx="3646488" cy="1163637"/>
          </a:xfrm>
          <a:prstGeom prst="rect">
            <a:avLst/>
          </a:prstGeom>
          <a:solidFill>
            <a:srgbClr val="FFFFFF"/>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Arial" panose="020B0604020202020204" pitchFamily="34" charset="0"/>
                <a:ea typeface="Arial Unicode MS" pitchFamily="34" charset="-128"/>
                <a:cs typeface="Arial"/>
              </a:rPr>
              <a:t>chức năng,</a:t>
            </a:r>
            <a:r>
              <a:rPr kumimoji="0" lang="en-US" sz="2000" b="1" i="0" u="none" strike="noStrike" kern="1200" cap="none" spc="0" normalizeH="0" noProof="0" dirty="0" smtClean="0">
                <a:ln>
                  <a:noFill/>
                </a:ln>
                <a:solidFill>
                  <a:srgbClr val="0070C0"/>
                </a:solidFill>
                <a:effectLst/>
                <a:uLnTx/>
                <a:uFillTx/>
                <a:latin typeface="Arial" panose="020B0604020202020204" pitchFamily="34" charset="0"/>
                <a:ea typeface="Arial Unicode MS" pitchFamily="34" charset="-128"/>
                <a:cs typeface="Arial"/>
              </a:rPr>
              <a:t> nhiệmvụ </a:t>
            </a:r>
          </a:p>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smtClean="0">
                <a:ln>
                  <a:noFill/>
                </a:ln>
                <a:solidFill>
                  <a:srgbClr val="0070C0"/>
                </a:solidFill>
                <a:effectLst/>
                <a:uLnTx/>
                <a:uFillTx/>
                <a:latin typeface="Arial" panose="020B0604020202020204" pitchFamily="34" charset="0"/>
                <a:ea typeface="Arial Unicode MS" pitchFamily="34" charset="-128"/>
                <a:cs typeface="Arial"/>
              </a:rPr>
              <a:t>của Uỷ ban nhân dân?</a:t>
            </a:r>
            <a:endParaRPr kumimoji="0" sz="2000" b="1" i="0" u="none" strike="noStrike" kern="1200" cap="none" spc="0" normalizeH="0" baseline="0" noProof="0" dirty="0">
              <a:ln>
                <a:noFill/>
              </a:ln>
              <a:solidFill>
                <a:srgbClr val="0070C0"/>
              </a:solidFill>
              <a:effectLst/>
              <a:uLnTx/>
              <a:uFillTx/>
              <a:latin typeface="Arial" panose="020B0604020202020204" pitchFamily="34" charset="0"/>
              <a:ea typeface="Arial Unicode MS" pitchFamily="34" charset="-128"/>
              <a:cs typeface="Arial"/>
            </a:endParaRPr>
          </a:p>
        </p:txBody>
      </p:sp>
      <p:sp>
        <p:nvSpPr>
          <p:cNvPr id="3015" name="Google Shape;3015;p73"/>
          <p:cNvSpPr/>
          <p:nvPr/>
        </p:nvSpPr>
        <p:spPr>
          <a:xfrm>
            <a:off x="2732088" y="142875"/>
            <a:ext cx="3741737" cy="835025"/>
          </a:xfrm>
          <a:prstGeom prst="rect">
            <a:avLst/>
          </a:prstGeom>
          <a:solidFill>
            <a:srgbClr val="FFFFFF"/>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Times New Roman" panose="02020603050405020304" pitchFamily="18" charset="0"/>
                <a:ea typeface="Arial Unicode MS" pitchFamily="34" charset="-128"/>
                <a:cs typeface="Times New Roman" panose="02020603050405020304" pitchFamily="18" charset="0"/>
              </a:rPr>
              <a:t>TÌM</a:t>
            </a:r>
            <a:r>
              <a:rPr kumimoji="0" lang="en-US" sz="4000" b="1" i="0" u="none" strike="noStrike" kern="1200" cap="none" spc="0" normalizeH="0" noProof="0" dirty="0" smtClean="0">
                <a:ln>
                  <a:noFill/>
                </a:ln>
                <a:solidFill>
                  <a:srgbClr val="C00000"/>
                </a:solidFill>
                <a:effectLst/>
                <a:uLnTx/>
                <a:uFillTx/>
                <a:latin typeface="Times New Roman" panose="02020603050405020304" pitchFamily="18" charset="0"/>
                <a:ea typeface="Arial Unicode MS" pitchFamily="34" charset="-128"/>
                <a:cs typeface="Times New Roman" panose="02020603050405020304" pitchFamily="18" charset="0"/>
              </a:rPr>
              <a:t> HIỂU VỀ</a:t>
            </a:r>
            <a:endParaRPr kumimoji="0" sz="40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3017" name="Google Shape;3017;p73"/>
          <p:cNvSpPr txBox="1"/>
          <p:nvPr/>
        </p:nvSpPr>
        <p:spPr>
          <a:xfrm>
            <a:off x="4756150" y="1108075"/>
            <a:ext cx="3646488" cy="363538"/>
          </a:xfrm>
          <a:prstGeom prst="rect">
            <a:avLst/>
          </a:prstGeom>
          <a:solidFill>
            <a:srgbClr val="FF8A13"/>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 sz="1800" b="1" i="0" u="none" strike="noStrike" kern="1200" cap="none" spc="0" normalizeH="0" baseline="0" noProof="0" dirty="0" smtClean="0">
                <a:ln>
                  <a:noFill/>
                </a:ln>
                <a:solidFill>
                  <a:srgbClr val="FFFFFF"/>
                </a:solidFill>
                <a:effectLst/>
                <a:uLnTx/>
                <a:uFillTx/>
                <a:latin typeface="Grandstander Medium"/>
                <a:ea typeface="Grandstander Medium"/>
                <a:cs typeface="Grandstander Medium"/>
                <a:sym typeface="Grandstander Medium"/>
              </a:rPr>
              <a:t>CHÍNH</a:t>
            </a:r>
            <a:r>
              <a:rPr kumimoji="0" lang="en" sz="1800" b="1" i="0" u="none" strike="noStrike" kern="1200" cap="none" spc="0" normalizeH="0" noProof="0" dirty="0" smtClean="0">
                <a:ln>
                  <a:noFill/>
                </a:ln>
                <a:solidFill>
                  <a:srgbClr val="FFFFFF"/>
                </a:solidFill>
                <a:effectLst/>
                <a:uLnTx/>
                <a:uFillTx/>
                <a:latin typeface="Grandstander Medium"/>
                <a:ea typeface="Grandstander Medium"/>
                <a:cs typeface="Grandstander Medium"/>
                <a:sym typeface="Grandstander Medium"/>
              </a:rPr>
              <a:t> PHỦ</a:t>
            </a:r>
            <a:endParaRPr kumimoji="0" sz="1800" b="1" i="0" u="none" strike="noStrike" kern="1200" cap="none" spc="0" normalizeH="0" baseline="0" noProof="0" dirty="0">
              <a:ln>
                <a:noFill/>
              </a:ln>
              <a:solidFill>
                <a:srgbClr val="FFFFFF"/>
              </a:solidFill>
              <a:effectLst/>
              <a:uLnTx/>
              <a:uFillTx/>
              <a:latin typeface="Grandstander Medium"/>
              <a:ea typeface="Grandstander Medium"/>
              <a:cs typeface="Grandstander Medium"/>
              <a:sym typeface="Grandstander Medium"/>
            </a:endParaRPr>
          </a:p>
        </p:txBody>
      </p:sp>
      <p:sp>
        <p:nvSpPr>
          <p:cNvPr id="3018" name="Google Shape;3018;p73"/>
          <p:cNvSpPr txBox="1"/>
          <p:nvPr/>
        </p:nvSpPr>
        <p:spPr>
          <a:xfrm>
            <a:off x="711199" y="1114425"/>
            <a:ext cx="3597276" cy="357188"/>
          </a:xfrm>
          <a:prstGeom prst="rect">
            <a:avLst/>
          </a:prstGeom>
          <a:solidFill>
            <a:schemeClr val="accent6"/>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 sz="1800" b="1" i="0" u="none" strike="noStrike" kern="1200" cap="none" spc="0" normalizeH="0" baseline="0" noProof="0" dirty="0" smtClean="0">
                <a:ln>
                  <a:noFill/>
                </a:ln>
                <a:solidFill>
                  <a:srgbClr val="FFFFFF"/>
                </a:solidFill>
                <a:effectLst/>
                <a:uLnTx/>
                <a:uFillTx/>
                <a:latin typeface="Grandstander Medium"/>
                <a:ea typeface="Grandstander Medium"/>
                <a:cs typeface="Grandstander Medium"/>
                <a:sym typeface="Grandstander Medium"/>
              </a:rPr>
              <a:t>QUỐC</a:t>
            </a:r>
            <a:r>
              <a:rPr kumimoji="0" lang="en" sz="1800" b="1" i="0" u="none" strike="noStrike" kern="1200" cap="none" spc="0" normalizeH="0" noProof="0" dirty="0" smtClean="0">
                <a:ln>
                  <a:noFill/>
                </a:ln>
                <a:solidFill>
                  <a:srgbClr val="FFFFFF"/>
                </a:solidFill>
                <a:effectLst/>
                <a:uLnTx/>
                <a:uFillTx/>
                <a:latin typeface="Grandstander Medium"/>
                <a:ea typeface="Grandstander Medium"/>
                <a:cs typeface="Grandstander Medium"/>
                <a:sym typeface="Grandstander Medium"/>
              </a:rPr>
              <a:t> HỘI</a:t>
            </a:r>
            <a:endParaRPr kumimoji="0" sz="1800" b="1" i="0" u="none" strike="noStrike" kern="1200" cap="none" spc="0" normalizeH="0" baseline="0" noProof="0" dirty="0">
              <a:ln>
                <a:noFill/>
              </a:ln>
              <a:solidFill>
                <a:srgbClr val="FFFFFF"/>
              </a:solidFill>
              <a:effectLst/>
              <a:uLnTx/>
              <a:uFillTx/>
              <a:latin typeface="Grandstander Medium"/>
              <a:ea typeface="Grandstander Medium"/>
              <a:cs typeface="Grandstander Medium"/>
              <a:sym typeface="Grandstander Medium"/>
            </a:endParaRPr>
          </a:p>
        </p:txBody>
      </p:sp>
      <p:sp>
        <p:nvSpPr>
          <p:cNvPr id="3020" name="Google Shape;3020;p73"/>
          <p:cNvSpPr txBox="1"/>
          <p:nvPr/>
        </p:nvSpPr>
        <p:spPr>
          <a:xfrm>
            <a:off x="4781551" y="3248025"/>
            <a:ext cx="3621088" cy="382588"/>
          </a:xfrm>
          <a:prstGeom prst="rect">
            <a:avLst/>
          </a:prstGeom>
          <a:solidFill>
            <a:srgbClr val="275F8E"/>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lang="en" sz="1800" b="1" kern="1200" dirty="0" smtClean="0">
                <a:solidFill>
                  <a:srgbClr val="FFFFFF"/>
                </a:solidFill>
                <a:latin typeface="Grandstander Medium"/>
                <a:ea typeface="Grandstander Medium"/>
                <a:cs typeface="Grandstander Medium"/>
                <a:sym typeface="Grandstander Medium"/>
              </a:rPr>
              <a:t>ỦY BAN NHÂN DÂN</a:t>
            </a:r>
            <a:endParaRPr kumimoji="0" sz="1800" b="1" i="0" u="none" strike="noStrike" kern="1200" cap="none" spc="0" normalizeH="0" baseline="0" noProof="0" dirty="0">
              <a:ln>
                <a:noFill/>
              </a:ln>
              <a:solidFill>
                <a:srgbClr val="FFFFFF"/>
              </a:solidFill>
              <a:effectLst/>
              <a:uLnTx/>
              <a:uFillTx/>
              <a:latin typeface="Grandstander Medium"/>
              <a:ea typeface="Grandstander Medium"/>
              <a:cs typeface="Grandstander Medium"/>
              <a:sym typeface="Grandstander Medium"/>
            </a:endParaRPr>
          </a:p>
        </p:txBody>
      </p:sp>
      <p:sp>
        <p:nvSpPr>
          <p:cNvPr id="3022" name="Google Shape;3022;p73"/>
          <p:cNvSpPr txBox="1"/>
          <p:nvPr/>
        </p:nvSpPr>
        <p:spPr>
          <a:xfrm>
            <a:off x="711199" y="3246438"/>
            <a:ext cx="3597276" cy="384175"/>
          </a:xfrm>
          <a:prstGeom prst="rect">
            <a:avLst/>
          </a:prstGeom>
          <a:solidFill>
            <a:srgbClr val="8F3F36"/>
          </a:solidFill>
          <a:ln w="9525" cap="flat" cmpd="sng">
            <a:solidFill>
              <a:schemeClr val="accent3"/>
            </a:solidFill>
            <a:prstDash val="dash"/>
            <a:round/>
            <a:headEnd type="none" w="sm" len="sm"/>
            <a:tailEnd type="none" w="sm" len="sm"/>
          </a:ln>
        </p:spPr>
        <p:txBody>
          <a:bodyPr spcFirstLastPara="1" lIns="91425" tIns="91425" rIns="91425" bIns="91425" anchor="ctr"/>
          <a:lstStyle/>
          <a:p>
            <a:pPr marL="0" marR="0" lvl="0" indent="0" algn="ctr" defTabSz="685800" rtl="0" eaLnBrk="0" fontAlgn="base" latinLnBrk="0" hangingPunct="0">
              <a:lnSpc>
                <a:spcPct val="100000"/>
              </a:lnSpc>
              <a:spcBef>
                <a:spcPts val="0"/>
              </a:spcBef>
              <a:spcAft>
                <a:spcPts val="0"/>
              </a:spcAft>
              <a:buClrTx/>
              <a:buSzTx/>
              <a:buFontTx/>
              <a:buNone/>
              <a:tabLst/>
              <a:defRPr/>
            </a:pPr>
            <a:r>
              <a:rPr kumimoji="0" lang="en" sz="1800" b="1" i="0" u="none" strike="noStrike" kern="1200" cap="none" spc="0" normalizeH="0" baseline="0" noProof="0" dirty="0" smtClean="0">
                <a:ln>
                  <a:noFill/>
                </a:ln>
                <a:solidFill>
                  <a:srgbClr val="FFFFFF"/>
                </a:solidFill>
                <a:effectLst/>
                <a:uLnTx/>
                <a:uFillTx/>
                <a:latin typeface="Grandstander Medium"/>
                <a:ea typeface="Grandstander Medium"/>
                <a:cs typeface="Grandstander Medium"/>
                <a:sym typeface="Grandstander Medium"/>
              </a:rPr>
              <a:t>HỘI</a:t>
            </a:r>
            <a:r>
              <a:rPr kumimoji="0" lang="en" sz="1800" b="1" i="0" u="none" strike="noStrike" kern="1200" cap="none" spc="0" normalizeH="0" noProof="0" dirty="0" smtClean="0">
                <a:ln>
                  <a:noFill/>
                </a:ln>
                <a:solidFill>
                  <a:srgbClr val="FFFFFF"/>
                </a:solidFill>
                <a:effectLst/>
                <a:uLnTx/>
                <a:uFillTx/>
                <a:latin typeface="Grandstander Medium"/>
                <a:ea typeface="Grandstander Medium"/>
                <a:cs typeface="Grandstander Medium"/>
                <a:sym typeface="Grandstander Medium"/>
              </a:rPr>
              <a:t> ĐỒNG NHÂN DÂN</a:t>
            </a:r>
            <a:endParaRPr kumimoji="0" sz="1800" b="1" i="0" u="none" strike="noStrike" kern="1200" cap="none" spc="0" normalizeH="0" baseline="0" noProof="0" dirty="0">
              <a:ln>
                <a:noFill/>
              </a:ln>
              <a:solidFill>
                <a:srgbClr val="FFFFFF"/>
              </a:solidFill>
              <a:effectLst/>
              <a:uLnTx/>
              <a:uFillTx/>
              <a:latin typeface="Grandstander Medium"/>
              <a:ea typeface="Grandstander Medium"/>
              <a:cs typeface="Grandstander Medium"/>
              <a:sym typeface="Grandstander Medium"/>
            </a:endParaRPr>
          </a:p>
        </p:txBody>
      </p:sp>
      <p:pic>
        <p:nvPicPr>
          <p:cNvPr id="4" name="7 Minute Timer.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593013" y="-26988"/>
            <a:ext cx="1616075" cy="8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Nightcore-Shaun-Way back home-(ko lời)">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204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81532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866" y="357352"/>
            <a:ext cx="8520600" cy="580414"/>
          </a:xfrm>
        </p:spPr>
        <p:txBody>
          <a:bodyPr/>
          <a:lstStyle/>
          <a:p>
            <a:pPr lvl="0">
              <a:lnSpc>
                <a:spcPct val="150000"/>
              </a:lnSpc>
              <a:defRPr/>
            </a:pPr>
            <a:r>
              <a:rPr lang="en-US" sz="2400" b="1" dirty="0" smtClean="0">
                <a:solidFill>
                  <a:srgbClr val="4C3C3B"/>
                </a:solidFill>
                <a:latin typeface="Arial" panose="020B0604020202020204" pitchFamily="34" charset="0"/>
                <a:cs typeface="Arial" panose="020B0604020202020204" pitchFamily="34" charset="0"/>
                <a:sym typeface="Arial"/>
              </a:rPr>
              <a:t/>
            </a:r>
            <a:br>
              <a:rPr lang="en-US" sz="2400" b="1" dirty="0" smtClean="0">
                <a:solidFill>
                  <a:srgbClr val="4C3C3B"/>
                </a:solidFill>
                <a:latin typeface="Arial" panose="020B0604020202020204" pitchFamily="34" charset="0"/>
                <a:cs typeface="Arial" panose="020B0604020202020204" pitchFamily="34" charset="0"/>
                <a:sym typeface="Arial"/>
              </a:rPr>
            </a:br>
            <a:r>
              <a:rPr lang="en-US" sz="2800" b="1" dirty="0" smtClean="0">
                <a:solidFill>
                  <a:srgbClr val="4C3C3B"/>
                </a:solidFill>
                <a:latin typeface="Arial" panose="020B0604020202020204" pitchFamily="34" charset="0"/>
                <a:cs typeface="Arial" panose="020B0604020202020204" pitchFamily="34" charset="0"/>
                <a:sym typeface="Arial"/>
              </a:rPr>
              <a:t>a. Cơ </a:t>
            </a:r>
            <a:r>
              <a:rPr lang="en-US" sz="2800" b="1" dirty="0">
                <a:solidFill>
                  <a:srgbClr val="4C3C3B"/>
                </a:solidFill>
                <a:latin typeface="Arial" panose="020B0604020202020204" pitchFamily="34" charset="0"/>
                <a:cs typeface="Arial" panose="020B0604020202020204" pitchFamily="34" charset="0"/>
                <a:sym typeface="Arial"/>
              </a:rPr>
              <a:t>quan đại biểu của nhân dân</a:t>
            </a:r>
            <a:br>
              <a:rPr lang="en-US" sz="2800" b="1" dirty="0">
                <a:solidFill>
                  <a:srgbClr val="4C3C3B"/>
                </a:solidFill>
                <a:latin typeface="Arial" panose="020B0604020202020204" pitchFamily="34" charset="0"/>
                <a:cs typeface="Arial" panose="020B0604020202020204" pitchFamily="34" charset="0"/>
                <a:sym typeface="Arial"/>
              </a:rPr>
            </a:br>
            <a:endParaRPr lang="en-US" sz="2800" dirty="0"/>
          </a:p>
        </p:txBody>
      </p:sp>
      <p:sp>
        <p:nvSpPr>
          <p:cNvPr id="3" name="Text Placeholder 2"/>
          <p:cNvSpPr>
            <a:spLocks noGrp="1"/>
          </p:cNvSpPr>
          <p:nvPr>
            <p:ph type="body" idx="1"/>
          </p:nvPr>
        </p:nvSpPr>
        <p:spPr/>
        <p:txBody>
          <a:bodyPr/>
          <a:lstStyle/>
          <a:p>
            <a:pPr marL="0" lvl="0" indent="0" algn="just">
              <a:lnSpc>
                <a:spcPct val="150000"/>
              </a:lnSpc>
              <a:buClr>
                <a:srgbClr val="412115"/>
              </a:buClr>
              <a:buSzTx/>
              <a:buNone/>
              <a:defRPr/>
            </a:pPr>
            <a:r>
              <a:rPr lang="en-VN" sz="2400" b="1" dirty="0">
                <a:solidFill>
                  <a:srgbClr val="4C3C3B"/>
                </a:solidFill>
                <a:latin typeface="Arial" panose="020B0604020202020204" pitchFamily="34" charset="0"/>
                <a:ea typeface="Arial" panose="020B0604020202020204" pitchFamily="34" charset="0"/>
                <a:cs typeface="Arial" panose="020B0604020202020204" pitchFamily="34" charset="0"/>
                <a:sym typeface="Arial"/>
              </a:rPr>
              <a:t>Theo em, vì sao Quốc hội và Hội đồng nhân dân được gọi là cơ quan đại biểu của nhân dân?</a:t>
            </a:r>
          </a:p>
          <a:p>
            <a:endParaRPr lang="en-US" dirty="0"/>
          </a:p>
        </p:txBody>
      </p:sp>
    </p:spTree>
    <p:extLst>
      <p:ext uri="{BB962C8B-B14F-4D97-AF65-F5344CB8AC3E}">
        <p14:creationId xmlns:p14="http://schemas.microsoft.com/office/powerpoint/2010/main" val="188676981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90"/>
        <p:cNvGrpSpPr/>
        <p:nvPr/>
      </p:nvGrpSpPr>
      <p:grpSpPr>
        <a:xfrm>
          <a:off x="0" y="0"/>
          <a:ext cx="0" cy="0"/>
          <a:chOff x="0" y="0"/>
          <a:chExt cx="0" cy="0"/>
        </a:xfrm>
      </p:grpSpPr>
      <p:sp>
        <p:nvSpPr>
          <p:cNvPr id="31" name="TextBox 30">
            <a:extLst>
              <a:ext uri="{FF2B5EF4-FFF2-40B4-BE49-F238E27FC236}">
                <a16:creationId xmlns:a16="http://schemas.microsoft.com/office/drawing/2014/main" id="{62770FDD-4196-A0CA-7BF0-6B5637738F8C}"/>
              </a:ext>
            </a:extLst>
          </p:cNvPr>
          <p:cNvSpPr txBox="1"/>
          <p:nvPr/>
        </p:nvSpPr>
        <p:spPr>
          <a:xfrm>
            <a:off x="74775" y="621904"/>
            <a:ext cx="5317621" cy="332398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Quốc hội và Hội đồng nhân dân được gọi là cơ quan đại biểu của nhân dân vì:</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000" b="0" i="0" u="none" strike="noStrike" kern="0" cap="none" spc="0" normalizeH="0" baseline="0" noProof="0" dirty="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Đây là các cơ quan do nhân dân trực tiếp bầu ra, đại diện cho ý chí và nguyện vọng của nhân dân để thực hiện quyền lực nhà nước, quyết định các vấn đề quan trọng của đất nước hoặc địa phương</a:t>
            </a:r>
            <a:r>
              <a:rPr kumimoji="0" lang="vi-VN" sz="2000" b="0" i="0" u="none" strike="noStrike" kern="0" cap="none" spc="0" normalizeH="0" baseline="0" noProof="0" dirty="0" smtClean="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vi-VN" sz="2000" b="0" i="0" u="none" strike="noStrike" kern="0" cap="none" spc="0" normalizeH="0" baseline="0" noProof="0" dirty="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32" name="Picture 31" descr="Tòa nhà Quốc Hội Việt Nam | GMP Architekten - Hội Kiến Trúc Sư Việt Nam">
            <a:extLst>
              <a:ext uri="{FF2B5EF4-FFF2-40B4-BE49-F238E27FC236}">
                <a16:creationId xmlns:a16="http://schemas.microsoft.com/office/drawing/2014/main" id="{4E15DDCF-DD84-FA86-8E80-6398AB01479C}"/>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929" y="149225"/>
            <a:ext cx="3095921" cy="1970132"/>
          </a:xfrm>
          <a:prstGeom prst="rect">
            <a:avLst/>
          </a:prstGeom>
          <a:noFill/>
          <a:ln w="57150">
            <a:solidFill>
              <a:srgbClr val="412115"/>
            </a:solidFill>
          </a:ln>
        </p:spPr>
      </p:pic>
      <p:pic>
        <p:nvPicPr>
          <p:cNvPr id="33" name="Picture 32" descr="A person standing in front of a podium in front of a group of people&#10;&#10;Description automatically generated with low confidence">
            <a:extLst>
              <a:ext uri="{FF2B5EF4-FFF2-40B4-BE49-F238E27FC236}">
                <a16:creationId xmlns:a16="http://schemas.microsoft.com/office/drawing/2014/main" id="{49F7612E-EDC2-6504-1981-AF2556927BB9}"/>
              </a:ext>
            </a:extLst>
          </p:cNvPr>
          <p:cNvPicPr>
            <a:picLocks/>
          </p:cNvPicPr>
          <p:nvPr/>
        </p:nvPicPr>
        <p:blipFill rotWithShape="1">
          <a:blip r:embed="rId4"/>
          <a:srcRect l="32685" r="13345"/>
          <a:stretch/>
        </p:blipFill>
        <p:spPr>
          <a:xfrm>
            <a:off x="6228376" y="2272121"/>
            <a:ext cx="2073025" cy="2722154"/>
          </a:xfrm>
          <a:prstGeom prst="rect">
            <a:avLst/>
          </a:prstGeom>
          <a:ln w="57150">
            <a:solidFill>
              <a:srgbClr val="412115"/>
            </a:solidFill>
          </a:ln>
        </p:spPr>
      </p:pic>
    </p:spTree>
    <p:extLst>
      <p:ext uri="{BB962C8B-B14F-4D97-AF65-F5344CB8AC3E}">
        <p14:creationId xmlns:p14="http://schemas.microsoft.com/office/powerpoint/2010/main" val="80702467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linds(horizontal)">
                                      <p:cBhvr>
                                        <p:cTn id="11" dur="500"/>
                                        <p:tgtEl>
                                          <p:spTgt spid="32"/>
                                        </p:tgtEl>
                                      </p:cBhvr>
                                    </p:animEffect>
                                  </p:childTnLst>
                                </p:cTn>
                              </p:par>
                              <p:par>
                                <p:cTn id="12" presetID="3" presetClass="entr" presetSubtype="1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linds(horizontal)">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animEffect transition="in" filter="fade">
                                      <p:cBhvr>
                                        <p:cTn id="19" dur="500"/>
                                        <p:tgtEl>
                                          <p:spTgt spid="31">
                                            <p:txEl>
                                              <p:pRg st="1" end="1"/>
                                            </p:txEl>
                                          </p:spTgt>
                                        </p:tgtEl>
                                      </p:cBhvr>
                                    </p:animEffect>
                                    <p:anim calcmode="lin" valueType="num">
                                      <p:cBhvr>
                                        <p:cTn id="20"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5122" name="Picture 2" descr="Mua Hiến Pháp Năm 2013">
            <a:extLst>
              <a:ext uri="{FF2B5EF4-FFF2-40B4-BE49-F238E27FC236}">
                <a16:creationId xmlns:a16="http://schemas.microsoft.com/office/drawing/2014/main" id="{30B1ABC5-ED06-B8E8-870B-485FA6090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64" y="318407"/>
            <a:ext cx="2545141" cy="3722914"/>
          </a:xfrm>
          <a:prstGeom prst="rect">
            <a:avLst/>
          </a:prstGeom>
          <a:noFill/>
          <a:ln w="57150">
            <a:solidFill>
              <a:srgbClr val="EBE1D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5AB61F-F6A9-59C1-F4AC-90BC69E55421}"/>
              </a:ext>
            </a:extLst>
          </p:cNvPr>
          <p:cNvSpPr txBox="1"/>
          <p:nvPr/>
        </p:nvSpPr>
        <p:spPr>
          <a:xfrm>
            <a:off x="825174" y="4120797"/>
            <a:ext cx="2545141" cy="871970"/>
          </a:xfrm>
          <a:prstGeom prst="rect">
            <a:avLst/>
          </a:prstGeom>
          <a:noFill/>
          <a:ln>
            <a:noFill/>
          </a:ln>
        </p:spPr>
        <p:txBody>
          <a:bodyPr wrap="square">
            <a:spAutoFit/>
          </a:bodyPr>
          <a:lstStyle/>
          <a:p>
            <a:pPr algn="ctr">
              <a:lnSpc>
                <a:spcPct val="150000"/>
              </a:lnSpc>
            </a:pPr>
            <a:r>
              <a:rPr lang="vi-VN" sz="1800" dirty="0">
                <a:solidFill>
                  <a:srgbClr val="EBE1D1"/>
                </a:solidFill>
                <a:latin typeface="Arial" panose="020B0604020202020204" pitchFamily="34" charset="0"/>
                <a:cs typeface="Arial" panose="020B0604020202020204" pitchFamily="34" charset="0"/>
              </a:rPr>
              <a:t>Quốc hội ban hành Hiến pháp năm 2013</a:t>
            </a:r>
            <a:endParaRPr lang="en-VN" sz="1800" dirty="0">
              <a:solidFill>
                <a:srgbClr val="EBE1D1"/>
              </a:solidFill>
              <a:latin typeface="Arial" panose="020B0604020202020204" pitchFamily="34" charset="0"/>
              <a:cs typeface="Arial" panose="020B0604020202020204" pitchFamily="34" charset="0"/>
            </a:endParaRPr>
          </a:p>
        </p:txBody>
      </p:sp>
      <p:pic>
        <p:nvPicPr>
          <p:cNvPr id="5124" name="Picture 4" descr="Hôm nay (23/6), Hà Nội bầu Chủ tịch HĐND và UBND thành phố khóa mới | VTV.VN">
            <a:extLst>
              <a:ext uri="{FF2B5EF4-FFF2-40B4-BE49-F238E27FC236}">
                <a16:creationId xmlns:a16="http://schemas.microsoft.com/office/drawing/2014/main" id="{73E3816C-99C5-0070-E9B5-65D4DB216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773" y="893989"/>
            <a:ext cx="3852069" cy="2571750"/>
          </a:xfrm>
          <a:prstGeom prst="rect">
            <a:avLst/>
          </a:prstGeom>
          <a:noFill/>
          <a:ln w="57150">
            <a:solidFill>
              <a:srgbClr val="EBE1D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183D6C-BBAA-A7BD-C707-52691666E711}"/>
              </a:ext>
            </a:extLst>
          </p:cNvPr>
          <p:cNvSpPr txBox="1"/>
          <p:nvPr/>
        </p:nvSpPr>
        <p:spPr>
          <a:xfrm>
            <a:off x="4115243" y="3540021"/>
            <a:ext cx="2987128" cy="871970"/>
          </a:xfrm>
          <a:prstGeom prst="rect">
            <a:avLst/>
          </a:prstGeom>
          <a:noFill/>
          <a:ln>
            <a:noFill/>
          </a:ln>
        </p:spPr>
        <p:txBody>
          <a:bodyPr wrap="square">
            <a:spAutoFit/>
          </a:bodyPr>
          <a:lstStyle/>
          <a:p>
            <a:pPr algn="ctr">
              <a:lnSpc>
                <a:spcPct val="150000"/>
              </a:lnSpc>
            </a:pPr>
            <a:r>
              <a:rPr lang="vi-VN" sz="1800" dirty="0">
                <a:solidFill>
                  <a:srgbClr val="EBE1D1"/>
                </a:solidFill>
                <a:latin typeface="Arial" panose="020B0604020202020204" pitchFamily="34" charset="0"/>
                <a:cs typeface="Arial" panose="020B0604020202020204" pitchFamily="34" charset="0"/>
              </a:rPr>
              <a:t>Hội đồng nhân dân bầu Chủ tịch Ủy ban nhân dân</a:t>
            </a:r>
            <a:endParaRPr lang="en-VN" sz="1800" dirty="0">
              <a:solidFill>
                <a:srgbClr val="EBE1D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 name="TextBox 10">
            <a:extLst>
              <a:ext uri="{FF2B5EF4-FFF2-40B4-BE49-F238E27FC236}">
                <a16:creationId xmlns:a16="http://schemas.microsoft.com/office/drawing/2014/main" id="{7850411B-76BF-8FCC-8509-67363332F1B0}"/>
              </a:ext>
            </a:extLst>
          </p:cNvPr>
          <p:cNvSpPr txBox="1"/>
          <p:nvPr/>
        </p:nvSpPr>
        <p:spPr>
          <a:xfrm>
            <a:off x="2090279" y="0"/>
            <a:ext cx="6097279" cy="64633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rPr>
              <a:t>b. </a:t>
            </a:r>
            <a:r>
              <a:rPr kumimoji="0" lang="en-US" sz="2800" b="1" i="0" u="none" strike="noStrike" kern="0" cap="none" spc="0" normalizeH="0" baseline="0" noProof="0" dirty="0" err="1">
                <a:ln>
                  <a:noFill/>
                </a:ln>
                <a:solidFill>
                  <a:srgbClr val="EBE1D1"/>
                </a:solidFill>
                <a:effectLst/>
                <a:uLnTx/>
                <a:uFillTx/>
                <a:latin typeface="Arial" panose="020B0604020202020204" pitchFamily="34" charset="0"/>
                <a:cs typeface="Arial" panose="020B0604020202020204" pitchFamily="34" charset="0"/>
                <a:sym typeface="Arial"/>
              </a:rPr>
              <a:t>Cơ</a:t>
            </a:r>
            <a:r>
              <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rPr>
              <a:t> </a:t>
            </a:r>
            <a:r>
              <a:rPr kumimoji="0" lang="en-US" sz="2800" b="1" i="0" u="none" strike="noStrike" kern="0" cap="none" spc="0" normalizeH="0" baseline="0" noProof="0" dirty="0" err="1">
                <a:ln>
                  <a:noFill/>
                </a:ln>
                <a:solidFill>
                  <a:srgbClr val="EBE1D1"/>
                </a:solidFill>
                <a:effectLst/>
                <a:uLnTx/>
                <a:uFillTx/>
                <a:latin typeface="Arial" panose="020B0604020202020204" pitchFamily="34" charset="0"/>
                <a:cs typeface="Arial" panose="020B0604020202020204" pitchFamily="34" charset="0"/>
                <a:sym typeface="Arial"/>
              </a:rPr>
              <a:t>quan</a:t>
            </a:r>
            <a:r>
              <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rPr>
              <a:t> </a:t>
            </a:r>
            <a:r>
              <a:rPr kumimoji="0" lang="en-US" sz="2800" b="1" i="0" u="none" strike="noStrike" kern="0" cap="none" spc="0" normalizeH="0" baseline="0" noProof="0" dirty="0" err="1">
                <a:ln>
                  <a:noFill/>
                </a:ln>
                <a:solidFill>
                  <a:srgbClr val="EBE1D1"/>
                </a:solidFill>
                <a:effectLst/>
                <a:uLnTx/>
                <a:uFillTx/>
                <a:latin typeface="Arial" panose="020B0604020202020204" pitchFamily="34" charset="0"/>
                <a:cs typeface="Arial" panose="020B0604020202020204" pitchFamily="34" charset="0"/>
                <a:sym typeface="Arial"/>
              </a:rPr>
              <a:t>hành</a:t>
            </a:r>
            <a:r>
              <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rPr>
              <a:t> </a:t>
            </a:r>
            <a:r>
              <a:rPr kumimoji="0" lang="en-US" sz="2800" b="1" i="0" u="none" strike="noStrike" kern="0" cap="none" spc="0" normalizeH="0" baseline="0" noProof="0" dirty="0" err="1">
                <a:ln>
                  <a:noFill/>
                </a:ln>
                <a:solidFill>
                  <a:srgbClr val="EBE1D1"/>
                </a:solidFill>
                <a:effectLst/>
                <a:uLnTx/>
                <a:uFillTx/>
                <a:latin typeface="Arial" panose="020B0604020202020204" pitchFamily="34" charset="0"/>
                <a:cs typeface="Arial" panose="020B0604020202020204" pitchFamily="34" charset="0"/>
                <a:sym typeface="Arial"/>
              </a:rPr>
              <a:t>chính</a:t>
            </a:r>
            <a:r>
              <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rPr>
              <a:t> </a:t>
            </a:r>
            <a:r>
              <a:rPr kumimoji="0" lang="en-US" sz="2800" b="1" i="0" u="none" strike="noStrike" kern="0" cap="none" spc="0" normalizeH="0" baseline="0" noProof="0" dirty="0" err="1">
                <a:ln>
                  <a:noFill/>
                </a:ln>
                <a:solidFill>
                  <a:srgbClr val="EBE1D1"/>
                </a:solidFill>
                <a:effectLst/>
                <a:uLnTx/>
                <a:uFillTx/>
                <a:latin typeface="Arial" panose="020B0604020202020204" pitchFamily="34" charset="0"/>
                <a:cs typeface="Arial" panose="020B0604020202020204" pitchFamily="34" charset="0"/>
                <a:sym typeface="Arial"/>
              </a:rPr>
              <a:t>nhà</a:t>
            </a:r>
            <a:r>
              <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rPr>
              <a:t> </a:t>
            </a:r>
            <a:r>
              <a:rPr kumimoji="0" lang="en-US" sz="2800" b="1" i="0" u="none" strike="noStrike" kern="0" cap="none" spc="0" normalizeH="0" baseline="0" noProof="0" dirty="0" err="1">
                <a:ln>
                  <a:noFill/>
                </a:ln>
                <a:solidFill>
                  <a:srgbClr val="EBE1D1"/>
                </a:solidFill>
                <a:effectLst/>
                <a:uLnTx/>
                <a:uFillTx/>
                <a:latin typeface="Arial" panose="020B0604020202020204" pitchFamily="34" charset="0"/>
                <a:cs typeface="Arial" panose="020B0604020202020204" pitchFamily="34" charset="0"/>
                <a:sym typeface="Arial"/>
              </a:rPr>
              <a:t>nước</a:t>
            </a:r>
            <a:endParaRPr kumimoji="0" lang="en-US" sz="2800" b="1" i="0" u="none" strike="noStrike" kern="0" cap="none" spc="0" normalizeH="0" baseline="0" noProof="0" dirty="0">
              <a:ln>
                <a:noFill/>
              </a:ln>
              <a:solidFill>
                <a:srgbClr val="EBE1D1"/>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7260516E-CCDC-465A-F0C7-5317474BC4E4}"/>
              </a:ext>
            </a:extLst>
          </p:cNvPr>
          <p:cNvSpPr txBox="1"/>
          <p:nvPr/>
        </p:nvSpPr>
        <p:spPr>
          <a:xfrm>
            <a:off x="838750" y="1563976"/>
            <a:ext cx="7466499" cy="1109889"/>
          </a:xfrm>
          <a:prstGeom prst="roundRect">
            <a:avLst>
              <a:gd name="adj" fmla="val 11348"/>
            </a:avLst>
          </a:prstGeom>
          <a:noFill/>
          <a:ln>
            <a:noFill/>
          </a:ln>
        </p:spPr>
        <p:txBody>
          <a:bodyPr wrap="square" lIns="72000" tIns="0" rIns="72000" bIns="0">
            <a:spAutoFit/>
          </a:bodyPr>
          <a:lstStyle/>
          <a:p>
            <a:pPr marR="0" lvl="0" algn="just" defTabSz="914400" rtl="0" eaLnBrk="1" fontAlgn="auto" latinLnBrk="0" hangingPunct="1">
              <a:lnSpc>
                <a:spcPct val="150000"/>
              </a:lnSpc>
              <a:spcBef>
                <a:spcPts val="0"/>
              </a:spcBef>
              <a:spcAft>
                <a:spcPts val="0"/>
              </a:spcAft>
              <a:buClr>
                <a:srgbClr val="412115"/>
              </a:buClr>
              <a:buSzTx/>
              <a:tabLst/>
              <a:defRPr/>
            </a:pPr>
            <a:r>
              <a:rPr kumimoji="0" lang="en-US" sz="24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Theo em, </a:t>
            </a:r>
            <a:r>
              <a:rPr lang="en-US" sz="2400" b="1" dirty="0">
                <a:solidFill>
                  <a:srgbClr val="4C3C3B"/>
                </a:solidFill>
                <a:latin typeface="Arial" panose="020B0604020202020204" pitchFamily="34" charset="0"/>
                <a:ea typeface="Arial" panose="020B0604020202020204" pitchFamily="34" charset="0"/>
                <a:cs typeface="Arial" panose="020B0604020202020204" pitchFamily="34" charset="0"/>
              </a:rPr>
              <a:t>v</a:t>
            </a:r>
            <a:r>
              <a:rPr kumimoji="0" lang="en-VN" sz="24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ì </a:t>
            </a:r>
            <a:r>
              <a:rPr kumimoji="0" lang="en-VN" sz="2400" b="1" i="0"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sao Chính phủ và Ủy ban nhân dân được gọi là cơ quan hành chính nhà nước</a:t>
            </a:r>
            <a:r>
              <a:rPr kumimoji="0" lang="en-VN" sz="24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a:t>
            </a:r>
            <a:endParaRPr kumimoji="0" lang="en-VN" sz="2400" b="1" i="0"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9379681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4" name="TextBox 3">
            <a:extLst>
              <a:ext uri="{FF2B5EF4-FFF2-40B4-BE49-F238E27FC236}">
                <a16:creationId xmlns:a16="http://schemas.microsoft.com/office/drawing/2014/main" id="{8E0555F7-47E3-5E55-FDF6-6E7FC8162DFB}"/>
              </a:ext>
            </a:extLst>
          </p:cNvPr>
          <p:cNvSpPr txBox="1"/>
          <p:nvPr/>
        </p:nvSpPr>
        <p:spPr>
          <a:xfrm>
            <a:off x="4026552" y="1164977"/>
            <a:ext cx="5000808" cy="28052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Chính phủ và Ủy ban nhân dân được gọi là cơ quan hành chính nhà nước vì:</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Chính phủ và Ủy ban nhân dân là các cơ quan hành pháp, có nhiệm vụ tổ chức thi hành các hoạt động của Nhà nước ở cấp trung ương và cấp địa phương.</a:t>
            </a:r>
            <a:endParaRPr kumimoji="0" lang="vi-VN" sz="2000" b="1" i="0" u="none" strike="noStrike" kern="0" cap="none" spc="0" normalizeH="0" baseline="0" noProof="0" dirty="0">
              <a:ln>
                <a:noFill/>
              </a:ln>
              <a:solidFill>
                <a:srgbClr val="4C3C3B"/>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5" name="Picture 4" descr="Chính phủ họp phiên thường kỳ tháng 4: Nhiều nhiệm vụ quan trọng cần triển  khai thời gian tới">
            <a:extLst>
              <a:ext uri="{FF2B5EF4-FFF2-40B4-BE49-F238E27FC236}">
                <a16:creationId xmlns:a16="http://schemas.microsoft.com/office/drawing/2014/main" id="{A511D73A-2190-578A-EE1C-E066DE38383D}"/>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32" y="223569"/>
            <a:ext cx="2958712" cy="1882817"/>
          </a:xfrm>
          <a:prstGeom prst="rect">
            <a:avLst/>
          </a:prstGeom>
          <a:noFill/>
          <a:ln w="57150">
            <a:solidFill>
              <a:srgbClr val="412115"/>
            </a:solidFill>
          </a:ln>
        </p:spPr>
      </p:pic>
      <p:pic>
        <p:nvPicPr>
          <p:cNvPr id="6" name="Picture 2" descr="Trụ sở Ủy ban nhân dân thành phố Hà Nội. Nguồn: internet">
            <a:extLst>
              <a:ext uri="{FF2B5EF4-FFF2-40B4-BE49-F238E27FC236}">
                <a16:creationId xmlns:a16="http://schemas.microsoft.com/office/drawing/2014/main" id="{A607C17C-87AE-71E8-ABD8-0D30CF9CB5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32"/>
          <a:stretch/>
        </p:blipFill>
        <p:spPr bwMode="auto">
          <a:xfrm>
            <a:off x="1186051" y="2281993"/>
            <a:ext cx="2085475" cy="2637938"/>
          </a:xfrm>
          <a:prstGeom prst="rect">
            <a:avLst/>
          </a:prstGeom>
          <a:noFill/>
          <a:ln w="57150">
            <a:solidFill>
              <a:srgbClr val="4C3C3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8943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500"/>
                                        <p:tgtEl>
                                          <p:spTgt spid="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TextBox 5">
            <a:extLst>
              <a:ext uri="{FF2B5EF4-FFF2-40B4-BE49-F238E27FC236}">
                <a16:creationId xmlns:a16="http://schemas.microsoft.com/office/drawing/2014/main" id="{EDBF45DA-C8BF-4A8F-56D6-39165A9DC932}"/>
              </a:ext>
            </a:extLst>
          </p:cNvPr>
          <p:cNvSpPr txBox="1"/>
          <p:nvPr/>
        </p:nvSpPr>
        <p:spPr>
          <a:xfrm>
            <a:off x="897285" y="2707238"/>
            <a:ext cx="6952640" cy="16858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noProof="0" dirty="0" smtClean="0">
                <a:solidFill>
                  <a:srgbClr val="CD6462"/>
                </a:solidFill>
                <a:latin typeface="Arial" panose="020B0604020202020204" pitchFamily="34" charset="0"/>
                <a:ea typeface="Arial" panose="020B0604020202020204" pitchFamily="34" charset="0"/>
                <a:cs typeface="Arial" panose="020B0604020202020204" pitchFamily="34" charset="0"/>
              </a:rPr>
              <a:t>Mỗi tổ học tập các em hãy gửi ví dụ về chức năng, nhiệm vụ của cơ quan đại biểu của nhân dân và cơ quan hành chính nhà nước</a:t>
            </a:r>
            <a:endParaRPr kumimoji="0" lang="en-VN" sz="2400" b="1" i="0" u="none" strike="noStrike" kern="0" cap="none" spc="0" normalizeH="0" baseline="0" noProof="0" dirty="0">
              <a:ln>
                <a:noFill/>
              </a:ln>
              <a:solidFill>
                <a:srgbClr val="CD6462"/>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pic>
        <p:nvPicPr>
          <p:cNvPr id="2" name="Picture 2" descr="LUẬN VỀ SỰ TIÊU VONG CỦA NHÀ NƯỚC - NHÀ NƯỚC XÃ HỘI CHỦ NGHĨA VIỆT NAM">
            <a:extLst>
              <a:ext uri="{FF2B5EF4-FFF2-40B4-BE49-F238E27FC236}">
                <a16:creationId xmlns:a16="http://schemas.microsoft.com/office/drawing/2014/main" id="{C21B40DC-2163-48F7-18E7-625E0B9E573B}"/>
              </a:ext>
            </a:extLst>
          </p:cNvPr>
          <p:cNvPicPr>
            <a:picLocks noChangeArrowheads="1"/>
          </p:cNvPicPr>
          <p:nvPr/>
        </p:nvPicPr>
        <p:blipFill rotWithShape="1">
          <a:blip r:embed="rId4">
            <a:extLst>
              <a:ext uri="{28A0092B-C50C-407E-A947-70E740481C1C}">
                <a14:useLocalDpi xmlns:a14="http://schemas.microsoft.com/office/drawing/2010/main" val="0"/>
              </a:ext>
            </a:extLst>
          </a:blip>
          <a:srcRect l="27364" r="26183"/>
          <a:stretch/>
        </p:blipFill>
        <p:spPr bwMode="auto">
          <a:xfrm>
            <a:off x="6674069" y="93126"/>
            <a:ext cx="2351713" cy="2082515"/>
          </a:xfrm>
          <a:prstGeom prst="rect">
            <a:avLst/>
          </a:prstGeom>
          <a:noFill/>
          <a:extLst>
            <a:ext uri="{909E8E84-426E-40DD-AFC4-6F175D3DCCD1}">
              <a14:hiddenFill xmlns:a14="http://schemas.microsoft.com/office/drawing/2010/main">
                <a:solidFill>
                  <a:srgbClr val="FFFFFF"/>
                </a:solidFill>
              </a14:hiddenFill>
            </a:ext>
          </a:extLst>
        </p:spPr>
      </p:pic>
      <p:pic>
        <p:nvPicPr>
          <p:cNvPr id="5" name="btnInknoeActivityCp2"/>
          <p:cNvPicPr>
            <a:picLocks noChangeAspect="1"/>
          </p:cNvPicPr>
          <p:nvPr>
            <p:custDataLst>
              <p:tags r:id="rId1"/>
            </p:custDataLst>
          </p:nvPr>
        </p:nvPicPr>
        <p:blipFill>
          <a:blip r:embed="rId5" r:link="rId6">
            <a:extLst>
              <a:ext uri="{28A0092B-C50C-407E-A947-70E740481C1C}">
                <a14:useLocalDpi xmlns:a14="http://schemas.microsoft.com/office/drawing/2010/main" val="0"/>
              </a:ext>
            </a:extLst>
          </a:blip>
          <a:stretch>
            <a:fillRect/>
          </a:stretch>
        </p:blipFill>
        <p:spPr>
          <a:xfrm>
            <a:off x="6898621" y="4393086"/>
            <a:ext cx="1666536" cy="435761"/>
          </a:xfrm>
          <a:prstGeom prst="rect">
            <a:avLst/>
          </a:prstGeom>
        </p:spPr>
      </p:pic>
    </p:spTree>
    <p:extLst>
      <p:ext uri="{BB962C8B-B14F-4D97-AF65-F5344CB8AC3E}">
        <p14:creationId xmlns:p14="http://schemas.microsoft.com/office/powerpoint/2010/main" val="101437721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4" name="Group 36"/>
          <p:cNvGraphicFramePr>
            <a:graphicFrameLocks noGrp="1"/>
          </p:cNvGraphicFramePr>
          <p:nvPr>
            <p:extLst>
              <p:ext uri="{D42A27DB-BD31-4B8C-83A1-F6EECF244321}">
                <p14:modId xmlns:p14="http://schemas.microsoft.com/office/powerpoint/2010/main" val="3817599620"/>
              </p:ext>
            </p:extLst>
          </p:nvPr>
        </p:nvGraphicFramePr>
        <p:xfrm>
          <a:off x="-1" y="-10758"/>
          <a:ext cx="9144001" cy="5257640"/>
        </p:xfrm>
        <a:graphic>
          <a:graphicData uri="http://schemas.openxmlformats.org/drawingml/2006/table">
            <a:tbl>
              <a:tblPr/>
              <a:tblGrid>
                <a:gridCol w="6831725">
                  <a:extLst>
                    <a:ext uri="{9D8B030D-6E8A-4147-A177-3AD203B41FA5}">
                      <a16:colId xmlns:a16="http://schemas.microsoft.com/office/drawing/2014/main" val="4167728078"/>
                    </a:ext>
                  </a:extLst>
                </a:gridCol>
                <a:gridCol w="1103586">
                  <a:extLst>
                    <a:ext uri="{9D8B030D-6E8A-4147-A177-3AD203B41FA5}">
                      <a16:colId xmlns:a16="http://schemas.microsoft.com/office/drawing/2014/main" val="3121476999"/>
                    </a:ext>
                  </a:extLst>
                </a:gridCol>
                <a:gridCol w="1208690">
                  <a:extLst>
                    <a:ext uri="{9D8B030D-6E8A-4147-A177-3AD203B41FA5}">
                      <a16:colId xmlns:a16="http://schemas.microsoft.com/office/drawing/2014/main" val="3249126439"/>
                    </a:ext>
                  </a:extLst>
                </a:gridCol>
              </a:tblGrid>
              <a:tr h="79966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Unicode MS" panose="020B0604020202020204" pitchFamily="34" charset="-128"/>
                          <a:cs typeface="Times New Roman" panose="02020603050405020304" pitchFamily="18" charset="0"/>
                        </a:rPr>
                        <a:t>CÁC Ý KIẾN SAU ĐÚNG HAY SAI ?</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rPr>
                        <a:t>ĐÚNG</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rPr>
                        <a:t>SAI</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367502613"/>
                  </a:ext>
                </a:extLst>
              </a:tr>
              <a:tr h="87991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auto" latinLnBrk="0" hangingPunct="1">
                        <a:lnSpc>
                          <a:spcPct val="150000"/>
                        </a:lnSpc>
                        <a:spcBef>
                          <a:spcPts val="0"/>
                        </a:spcBef>
                        <a:spcAft>
                          <a:spcPts val="0"/>
                        </a:spcAft>
                        <a:buClr>
                          <a:srgbClr val="4C3C3B"/>
                        </a:buClr>
                        <a:buSzTx/>
                        <a:buFont typeface="+mj-lt"/>
                        <a:buNone/>
                        <a:tabLst/>
                        <a:defRPr/>
                      </a:pPr>
                      <a:r>
                        <a:rPr kumimoji="0" lang="en-VN" sz="1800" b="0" i="1" u="none" strike="noStrike" kern="0" cap="none" spc="0" normalizeH="0" baseline="0" noProof="0" dirty="0" smtClean="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sym typeface="Arial"/>
                        </a:rPr>
                        <a:t>Bộ máy nhà nước Cộng hòa xã hội chủ nghĩa Việt Nam được tổ chức theo bốn cấp.</a:t>
                      </a:r>
                      <a:endParaRPr kumimoji="0" lang="en-VN" sz="1800" b="0" i="1" u="none" strike="noStrike" kern="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610075234"/>
                  </a:ext>
                </a:extLst>
              </a:tr>
              <a:tr h="87991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auto" latinLnBrk="0" hangingPunct="1">
                        <a:lnSpc>
                          <a:spcPct val="150000"/>
                        </a:lnSpc>
                        <a:spcBef>
                          <a:spcPts val="0"/>
                        </a:spcBef>
                        <a:spcAft>
                          <a:spcPts val="0"/>
                        </a:spcAft>
                        <a:buClr>
                          <a:srgbClr val="4C3C3B"/>
                        </a:buClr>
                        <a:buSzTx/>
                        <a:buFont typeface="+mj-lt"/>
                        <a:buNone/>
                        <a:tabLst/>
                        <a:defRPr/>
                      </a:pPr>
                      <a:r>
                        <a:rPr kumimoji="0" lang="en-VN" sz="1800" b="0" i="1" u="none" strike="noStrike" kern="0" cap="none" spc="0" normalizeH="0" baseline="0" noProof="0" dirty="0" smtClean="0">
                          <a:ln>
                            <a:noFill/>
                          </a:ln>
                          <a:solidFill>
                            <a:srgbClr val="4C3C3B"/>
                          </a:solidFill>
                          <a:effectLst/>
                          <a:uLnTx/>
                          <a:uFillTx/>
                          <a:latin typeface="Arial" panose="020B0604020202020204" pitchFamily="34" charset="0"/>
                          <a:ea typeface="Calibri" panose="020F0502020204030204" pitchFamily="34" charset="0"/>
                          <a:cs typeface="Arial" panose="020B0604020202020204" pitchFamily="34" charset="0"/>
                          <a:sym typeface="Arial"/>
                        </a:rPr>
                        <a:t>Quốc hội là cơ quan đại biểu cao nhất của nhân dân và là cơ quan quyền lực nhà nước cao nhất.</a:t>
                      </a:r>
                      <a:endParaRPr kumimoji="0" lang="en-VN" sz="1800" b="0" i="1" u="none" strike="noStrike" kern="0" cap="none" spc="0" normalizeH="0" baseline="0" noProof="0" dirty="0">
                        <a:ln>
                          <a:noFill/>
                        </a:ln>
                        <a:solidFill>
                          <a:srgbClr val="4C3C3B"/>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3366040936"/>
                  </a:ext>
                </a:extLst>
              </a:tr>
              <a:tr h="87991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auto" latinLnBrk="0" hangingPunct="1">
                        <a:lnSpc>
                          <a:spcPct val="150000"/>
                        </a:lnSpc>
                        <a:spcBef>
                          <a:spcPts val="0"/>
                        </a:spcBef>
                        <a:spcAft>
                          <a:spcPts val="0"/>
                        </a:spcAft>
                        <a:buClr>
                          <a:srgbClr val="4C3C3B"/>
                        </a:buClr>
                        <a:buSzTx/>
                        <a:buFont typeface="+mj-lt"/>
                        <a:buNone/>
                        <a:tabLst/>
                        <a:defRPr/>
                      </a:pPr>
                      <a:r>
                        <a:rPr kumimoji="0" lang="en-VN" sz="1800" b="0" i="1" u="none" strike="noStrike" kern="0" cap="none" spc="0" normalizeH="0" baseline="0" noProof="0" dirty="0" smtClean="0">
                          <a:ln>
                            <a:noFill/>
                          </a:ln>
                          <a:solidFill>
                            <a:schemeClr val="bg2">
                              <a:lumMod val="10000"/>
                            </a:schemeClr>
                          </a:solidFill>
                          <a:effectLst/>
                          <a:uLnTx/>
                          <a:uFillTx/>
                          <a:latin typeface="Arial" panose="020B0604020202020204" pitchFamily="34" charset="0"/>
                          <a:ea typeface="Calibri" panose="020F0502020204030204" pitchFamily="34" charset="0"/>
                          <a:cs typeface="Arial" panose="020B0604020202020204" pitchFamily="34" charset="0"/>
                          <a:sym typeface="Arial"/>
                        </a:rPr>
                        <a:t>Chủ tịch Hội đồng nhân dân có quyền miễn nhiệm Chủ tịch Ủy ban nhân dân.</a:t>
                      </a:r>
                      <a:endParaRPr kumimoji="0" lang="en-VN" sz="1800" b="0" i="1" u="none" strike="noStrike" kern="0" cap="none" spc="0" normalizeH="0" baseline="0" noProof="0" dirty="0">
                        <a:ln>
                          <a:noFill/>
                        </a:ln>
                        <a:solidFill>
                          <a:schemeClr val="bg2">
                            <a:lumMod val="10000"/>
                          </a:schemeClr>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434143213"/>
                  </a:ext>
                </a:extLst>
              </a:tr>
              <a:tr h="93168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ctr" latinLnBrk="0" hangingPunct="1">
                        <a:lnSpc>
                          <a:spcPct val="15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2">
                              <a:lumMod val="50000"/>
                            </a:schemeClr>
                          </a:solidFill>
                          <a:effectLst/>
                          <a:latin typeface="Arial" panose="020B0604020202020204" pitchFamily="34" charset="0"/>
                          <a:ea typeface="Arial Unicode MS" panose="020B0604020202020204" pitchFamily="34" charset="-128"/>
                          <a:cs typeface="Arial" panose="020B0604020202020204" pitchFamily="34" charset="0"/>
                        </a:rPr>
                        <a:t>Chính quyền địa phương có nhiệm vụ tổ chức thi hành Hiến pháp và pháp luật tại địa phương</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3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430399159"/>
                  </a:ext>
                </a:extLst>
              </a:tr>
              <a:tr h="783153">
                <a:tc>
                  <a:txBody>
                    <a:body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Chính phủ là cơ quan hành chính cao nhất</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2474558790"/>
                  </a:ext>
                </a:extLst>
              </a:tr>
            </a:tbl>
          </a:graphicData>
        </a:graphic>
      </p:graphicFrame>
      <p:pic>
        <p:nvPicPr>
          <p:cNvPr id="2" name="btnInknoeActivityCp2"/>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7360916" y="4228196"/>
            <a:ext cx="1174750" cy="307170"/>
          </a:xfrm>
          <a:prstGeom prst="rect">
            <a:avLst/>
          </a:prstGeom>
        </p:spPr>
      </p:pic>
    </p:spTree>
    <p:extLst>
      <p:ext uri="{BB962C8B-B14F-4D97-AF65-F5344CB8AC3E}">
        <p14:creationId xmlns:p14="http://schemas.microsoft.com/office/powerpoint/2010/main" val="4174965026"/>
      </p:ext>
    </p:extLst>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5143500"/>
          </a:xfrm>
          <a:prstGeom prst="rect">
            <a:avLst/>
          </a:prstGeom>
        </p:spPr>
      </p:pic>
    </p:spTree>
    <p:extLst>
      <p:ext uri="{BB962C8B-B14F-4D97-AF65-F5344CB8AC3E}">
        <p14:creationId xmlns:p14="http://schemas.microsoft.com/office/powerpoint/2010/main" val="2977065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2" name="TextBox 10">
            <a:extLst>
              <a:ext uri="{FF2B5EF4-FFF2-40B4-BE49-F238E27FC236}">
                <a16:creationId xmlns:a16="http://schemas.microsoft.com/office/drawing/2014/main" id="{AF3D11DD-D8FD-D1B0-8F8D-8CADC4536639}"/>
              </a:ext>
            </a:extLst>
          </p:cNvPr>
          <p:cNvSpPr txBox="1"/>
          <p:nvPr/>
        </p:nvSpPr>
        <p:spPr>
          <a:xfrm>
            <a:off x="770983" y="2193512"/>
            <a:ext cx="3003908" cy="756476"/>
          </a:xfrm>
          <a:prstGeom prst="rect">
            <a:avLst/>
          </a:prstGeom>
        </p:spPr>
        <p:txBody>
          <a:bodyPr wrap="square" lIns="72000" tIns="0" rIns="72000" bIns="108000" rtlCol="0" anchor="t">
            <a:spAutoFit/>
          </a:bodyPr>
          <a:lstStyle/>
          <a:p>
            <a:pPr algn="ctr">
              <a:lnSpc>
                <a:spcPct val="150000"/>
              </a:lnSpc>
            </a:pPr>
            <a:r>
              <a:rPr lang="en-US" sz="3200" b="1" dirty="0">
                <a:solidFill>
                  <a:srgbClr val="CD6462"/>
                </a:solidFill>
                <a:latin typeface="Arial" panose="020B0604020202020204" pitchFamily="34" charset="0"/>
                <a:cs typeface="Arial" panose="020B0604020202020204" pitchFamily="34" charset="0"/>
              </a:rPr>
              <a:t>VẬN DỤNG</a:t>
            </a:r>
          </a:p>
        </p:txBody>
      </p:sp>
      <p:sp>
        <p:nvSpPr>
          <p:cNvPr id="3" name="TextBox 2">
            <a:extLst>
              <a:ext uri="{FF2B5EF4-FFF2-40B4-BE49-F238E27FC236}">
                <a16:creationId xmlns:a16="http://schemas.microsoft.com/office/drawing/2014/main" id="{B2930425-A850-00BF-6B9C-2FCB77A170E9}"/>
              </a:ext>
            </a:extLst>
          </p:cNvPr>
          <p:cNvSpPr txBox="1"/>
          <p:nvPr/>
        </p:nvSpPr>
        <p:spPr>
          <a:xfrm>
            <a:off x="4929051" y="1550549"/>
            <a:ext cx="3910149" cy="2042402"/>
          </a:xfrm>
          <a:prstGeom prst="roundRect">
            <a:avLst>
              <a:gd name="adj" fmla="val 15456"/>
            </a:avLst>
          </a:prstGeom>
          <a:noFill/>
          <a:ln>
            <a:solidFill>
              <a:srgbClr val="EBE1D1"/>
            </a:solidFill>
          </a:ln>
        </p:spPr>
        <p:txBody>
          <a:bodyPr wrap="square" lIns="72000" tIns="0" rIns="72000" bIns="72000">
            <a:spAutoFit/>
          </a:bodyPr>
          <a:lstStyle/>
          <a:p>
            <a:pPr algn="just">
              <a:lnSpc>
                <a:spcPct val="150000"/>
              </a:lnSpc>
              <a:spcBef>
                <a:spcPts val="300"/>
              </a:spcBef>
              <a:spcAft>
                <a:spcPts val="300"/>
              </a:spcAft>
            </a:pPr>
            <a:r>
              <a:rPr lang="en-VN" sz="2000" dirty="0">
                <a:solidFill>
                  <a:srgbClr val="EBE1D1"/>
                </a:solidFill>
                <a:latin typeface="Arial" panose="020B0604020202020204" pitchFamily="34" charset="0"/>
                <a:ea typeface="Arial" panose="020B0604020202020204" pitchFamily="34" charset="0"/>
                <a:cs typeface="Arial" panose="020B0604020202020204" pitchFamily="34" charset="0"/>
              </a:rPr>
              <a:t>Tìm hiểu và vẽ sơ đồ hệ thống tổ chức của Ủy ban nhân dân địa phương em và chia sẻ cùng thầy cô với các bạn.</a:t>
            </a:r>
          </a:p>
        </p:txBody>
      </p:sp>
    </p:spTree>
    <p:extLst>
      <p:ext uri="{BB962C8B-B14F-4D97-AF65-F5344CB8AC3E}">
        <p14:creationId xmlns:p14="http://schemas.microsoft.com/office/powerpoint/2010/main" val="259594079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8"/>
        <p:cNvGrpSpPr/>
        <p:nvPr/>
      </p:nvGrpSpPr>
      <p:grpSpPr>
        <a:xfrm>
          <a:off x="0" y="0"/>
          <a:ext cx="0" cy="0"/>
          <a:chOff x="0" y="0"/>
          <a:chExt cx="0" cy="0"/>
        </a:xfrm>
      </p:grpSpPr>
      <p:sp>
        <p:nvSpPr>
          <p:cNvPr id="6" name="TextBox 10">
            <a:extLst>
              <a:ext uri="{FF2B5EF4-FFF2-40B4-BE49-F238E27FC236}">
                <a16:creationId xmlns:a16="http://schemas.microsoft.com/office/drawing/2014/main" id="{3E8F8C4A-9CE2-93A3-9AE6-52C9CB8AA6AD}"/>
              </a:ext>
            </a:extLst>
          </p:cNvPr>
          <p:cNvSpPr txBox="1"/>
          <p:nvPr/>
        </p:nvSpPr>
        <p:spPr>
          <a:xfrm>
            <a:off x="993201" y="840785"/>
            <a:ext cx="7157597" cy="2954655"/>
          </a:xfrm>
          <a:prstGeom prst="rect">
            <a:avLst/>
          </a:prstGeom>
        </p:spPr>
        <p:txBody>
          <a:bodyPr wrap="square" lIns="0" tIns="0" rIns="0" bIns="0" rtlCol="0" anchor="t">
            <a:spAutoFit/>
          </a:bodyPr>
          <a:lstStyle/>
          <a:p>
            <a:pPr algn="ctr">
              <a:lnSpc>
                <a:spcPct val="150000"/>
              </a:lnSpc>
            </a:pPr>
            <a:r>
              <a:rPr lang="en-US" sz="3200" b="1" dirty="0" err="1">
                <a:solidFill>
                  <a:srgbClr val="CD6462"/>
                </a:solidFill>
                <a:latin typeface="Arial" panose="020B0604020202020204" pitchFamily="34" charset="0"/>
                <a:cs typeface="Arial" panose="020B0604020202020204" pitchFamily="34" charset="0"/>
              </a:rPr>
              <a:t>Bài</a:t>
            </a:r>
            <a:r>
              <a:rPr lang="en-US" sz="3200" b="1">
                <a:solidFill>
                  <a:srgbClr val="CD6462"/>
                </a:solidFill>
                <a:latin typeface="Arial" panose="020B0604020202020204" pitchFamily="34" charset="0"/>
                <a:cs typeface="Arial" panose="020B0604020202020204" pitchFamily="34" charset="0"/>
              </a:rPr>
              <a:t> </a:t>
            </a:r>
            <a:r>
              <a:rPr lang="en-US" sz="3200" b="1" smtClean="0">
                <a:solidFill>
                  <a:srgbClr val="CD6462"/>
                </a:solidFill>
                <a:latin typeface="Arial" panose="020B0604020202020204" pitchFamily="34" charset="0"/>
                <a:cs typeface="Arial" panose="020B0604020202020204" pitchFamily="34" charset="0"/>
              </a:rPr>
              <a:t>21 </a:t>
            </a:r>
            <a:endParaRPr lang="en-US" sz="3200" b="1" dirty="0">
              <a:solidFill>
                <a:srgbClr val="CD6462"/>
              </a:solidFill>
              <a:latin typeface="Arial" panose="020B0604020202020204" pitchFamily="34" charset="0"/>
              <a:cs typeface="Arial" panose="020B0604020202020204" pitchFamily="34" charset="0"/>
            </a:endParaRPr>
          </a:p>
          <a:p>
            <a:pPr algn="ctr">
              <a:lnSpc>
                <a:spcPct val="150000"/>
              </a:lnSpc>
            </a:pPr>
            <a:r>
              <a:rPr lang="en-US" sz="3200" b="1" dirty="0">
                <a:solidFill>
                  <a:srgbClr val="CD6462"/>
                </a:solidFill>
                <a:latin typeface="Arial" panose="020B0604020202020204" pitchFamily="34" charset="0"/>
                <a:cs typeface="Arial" panose="020B0604020202020204" pitchFamily="34" charset="0"/>
              </a:rPr>
              <a:t>NỘI DUNG CƠ BẢN CỦA HIẾN PHÁP VỀ BỘ MÁY NHÀ NƯỚC CỘNG HÒA XÃ HỘI CHỦ NGHĨA VIỆT NAM</a:t>
            </a: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6" name="TextBox 5">
            <a:extLst>
              <a:ext uri="{FF2B5EF4-FFF2-40B4-BE49-F238E27FC236}">
                <a16:creationId xmlns:a16="http://schemas.microsoft.com/office/drawing/2014/main" id="{3A21EAC1-309C-A164-E24F-B85FF0F5DCF1}"/>
              </a:ext>
            </a:extLst>
          </p:cNvPr>
          <p:cNvSpPr txBox="1"/>
          <p:nvPr/>
        </p:nvSpPr>
        <p:spPr>
          <a:xfrm>
            <a:off x="1324303" y="875138"/>
            <a:ext cx="6442842" cy="2585323"/>
          </a:xfrm>
          <a:prstGeom prst="rect">
            <a:avLst/>
          </a:prstGeom>
        </p:spPr>
        <p:txBody>
          <a:bodyPr wrap="square" lIns="0" tIns="0" rIns="0" bIns="0" rtlCol="0" anchor="t">
            <a:spAutoFit/>
          </a:bodyPr>
          <a:lstStyle/>
          <a:p>
            <a:pPr algn="ctr">
              <a:lnSpc>
                <a:spcPct val="150000"/>
              </a:lnSpc>
            </a:pPr>
            <a:r>
              <a:rPr lang="en-US" sz="3600" b="1" dirty="0">
                <a:solidFill>
                  <a:srgbClr val="CD6462"/>
                </a:solidFill>
                <a:latin typeface="Arial" panose="020B0604020202020204" pitchFamily="34" charset="0"/>
                <a:cs typeface="Arial" panose="020B0604020202020204" pitchFamily="34" charset="0"/>
              </a:rPr>
              <a:t>CẢM ƠN CÁC </a:t>
            </a:r>
            <a:r>
              <a:rPr lang="en-US" sz="3600" b="1" dirty="0" smtClean="0">
                <a:solidFill>
                  <a:srgbClr val="CD6462"/>
                </a:solidFill>
                <a:latin typeface="Arial" panose="020B0604020202020204" pitchFamily="34" charset="0"/>
                <a:cs typeface="Arial" panose="020B0604020202020204" pitchFamily="34" charset="0"/>
              </a:rPr>
              <a:t>EM! </a:t>
            </a:r>
            <a:endParaRPr lang="en-US" sz="3600" b="1" dirty="0">
              <a:solidFill>
                <a:srgbClr val="CD6462"/>
              </a:solidFill>
              <a:latin typeface="Arial" panose="020B0604020202020204" pitchFamily="34" charset="0"/>
              <a:cs typeface="Arial" panose="020B0604020202020204" pitchFamily="34" charset="0"/>
            </a:endParaRPr>
          </a:p>
          <a:p>
            <a:pPr algn="ctr">
              <a:lnSpc>
                <a:spcPct val="150000"/>
              </a:lnSpc>
            </a:pPr>
            <a:r>
              <a:rPr lang="en-US" sz="3600" b="1" dirty="0" smtClean="0">
                <a:solidFill>
                  <a:srgbClr val="CD6462"/>
                </a:solidFill>
                <a:latin typeface="Arial" panose="020B0604020202020204" pitchFamily="34" charset="0"/>
                <a:cs typeface="Arial" panose="020B0604020202020204" pitchFamily="34" charset="0"/>
              </a:rPr>
              <a:t>CHÚNG TA ĐÃ CÓ TIẾT HỌC RẤT VUI VÀ Ý </a:t>
            </a:r>
            <a:r>
              <a:rPr lang="en-US" sz="4000" b="1" dirty="0" smtClean="0">
                <a:solidFill>
                  <a:srgbClr val="CD6462"/>
                </a:solidFill>
                <a:latin typeface="Arial" panose="020B0604020202020204" pitchFamily="34" charset="0"/>
                <a:cs typeface="Arial" panose="020B0604020202020204" pitchFamily="34" charset="0"/>
              </a:rPr>
              <a:t>NGHĨA</a:t>
            </a:r>
            <a:endParaRPr lang="en-US" sz="4000" b="1" dirty="0">
              <a:solidFill>
                <a:srgbClr val="CD64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56999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14" name="TextBox 10">
            <a:extLst>
              <a:ext uri="{FF2B5EF4-FFF2-40B4-BE49-F238E27FC236}">
                <a16:creationId xmlns:a16="http://schemas.microsoft.com/office/drawing/2014/main" id="{F76AA0C6-CC60-A37B-AF0D-692A74665B81}"/>
              </a:ext>
            </a:extLst>
          </p:cNvPr>
          <p:cNvSpPr txBox="1"/>
          <p:nvPr/>
        </p:nvSpPr>
        <p:spPr>
          <a:xfrm>
            <a:off x="2636459" y="818741"/>
            <a:ext cx="3871081" cy="647421"/>
          </a:xfrm>
          <a:prstGeom prst="rect">
            <a:avLst/>
          </a:prstGeom>
        </p:spPr>
        <p:txBody>
          <a:bodyPr wrap="square" lIns="0" tIns="0" rIns="0" bIns="0" rtlCol="0" anchor="t">
            <a:spAutoFit/>
          </a:bodyPr>
          <a:lstStyle/>
          <a:p>
            <a:pPr algn="ctr">
              <a:lnSpc>
                <a:spcPct val="150000"/>
              </a:lnSpc>
            </a:pPr>
            <a:r>
              <a:rPr lang="en-US" sz="3200" b="1" dirty="0">
                <a:solidFill>
                  <a:srgbClr val="EBE1D1"/>
                </a:solidFill>
                <a:latin typeface="Arial" panose="020B0604020202020204" pitchFamily="34" charset="0"/>
                <a:cs typeface="Arial" panose="020B0604020202020204" pitchFamily="34" charset="0"/>
              </a:rPr>
              <a:t>NỘI DUNG BÀI HỌC</a:t>
            </a:r>
          </a:p>
        </p:txBody>
      </p:sp>
      <p:sp>
        <p:nvSpPr>
          <p:cNvPr id="15" name="TextBox 14">
            <a:extLst>
              <a:ext uri="{FF2B5EF4-FFF2-40B4-BE49-F238E27FC236}">
                <a16:creationId xmlns:a16="http://schemas.microsoft.com/office/drawing/2014/main" id="{5E39A036-8255-0C38-4759-C3CDB770BD16}"/>
              </a:ext>
            </a:extLst>
          </p:cNvPr>
          <p:cNvSpPr txBox="1"/>
          <p:nvPr/>
        </p:nvSpPr>
        <p:spPr>
          <a:xfrm>
            <a:off x="1789752" y="1704942"/>
            <a:ext cx="5564494" cy="958596"/>
          </a:xfrm>
          <a:prstGeom prst="rect">
            <a:avLst/>
          </a:prstGeom>
          <a:noFill/>
        </p:spPr>
        <p:txBody>
          <a:bodyPr wrap="square">
            <a:spAutoFit/>
          </a:bodyPr>
          <a:lstStyle/>
          <a:p>
            <a:pPr lvl="0" algn="ctr">
              <a:lnSpc>
                <a:spcPct val="150000"/>
              </a:lnSpc>
            </a:pPr>
            <a:r>
              <a:rPr lang="vi-VN" sz="2000" dirty="0">
                <a:solidFill>
                  <a:srgbClr val="FCF8F4"/>
                </a:solidFill>
                <a:latin typeface="Arial" panose="020B0604020202020204" pitchFamily="34" charset="0"/>
                <a:ea typeface="Arial" panose="020B0604020202020204" pitchFamily="34" charset="0"/>
                <a:cs typeface="Arial" panose="020B0604020202020204" pitchFamily="34" charset="0"/>
              </a:rPr>
              <a:t>1. Cơ cấu tổ chức </a:t>
            </a:r>
            <a:r>
              <a:rPr lang="vi-VN" sz="2000" dirty="0">
                <a:solidFill>
                  <a:srgbClr val="FCF8F4"/>
                </a:solidFill>
                <a:effectLst/>
                <a:latin typeface="Arial" panose="020B0604020202020204" pitchFamily="34" charset="0"/>
                <a:ea typeface="Arial" panose="020B0604020202020204" pitchFamily="34" charset="0"/>
                <a:cs typeface="Arial" panose="020B0604020202020204" pitchFamily="34" charset="0"/>
              </a:rPr>
              <a:t>bộ máy nhà nước Cộng hoà xã hội chủ nghĩa Việt Nam</a:t>
            </a:r>
            <a:endParaRPr lang="en-VN" sz="2000" dirty="0">
              <a:solidFill>
                <a:srgbClr val="FCF8F4"/>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97FA862-5B81-B691-3F09-F9317461BBEA}"/>
              </a:ext>
            </a:extLst>
          </p:cNvPr>
          <p:cNvSpPr txBox="1"/>
          <p:nvPr/>
        </p:nvSpPr>
        <p:spPr>
          <a:xfrm>
            <a:off x="1789751" y="2829583"/>
            <a:ext cx="5924459" cy="958596"/>
          </a:xfrm>
          <a:prstGeom prst="rect">
            <a:avLst/>
          </a:prstGeom>
          <a:noFill/>
        </p:spPr>
        <p:txBody>
          <a:bodyPr wrap="square">
            <a:spAutoFit/>
          </a:bodyPr>
          <a:lstStyle/>
          <a:p>
            <a:pPr lvl="0" algn="ctr">
              <a:lnSpc>
                <a:spcPct val="150000"/>
              </a:lnSpc>
            </a:pPr>
            <a:r>
              <a:rPr lang="vi-VN" sz="2000" dirty="0">
                <a:solidFill>
                  <a:srgbClr val="FCF8F4"/>
                </a:solidFill>
                <a:latin typeface="Arial" panose="020B0604020202020204" pitchFamily="34" charset="0"/>
                <a:ea typeface="Arial" panose="020B0604020202020204" pitchFamily="34" charset="0"/>
                <a:cs typeface="Arial" panose="020B0604020202020204" pitchFamily="34" charset="0"/>
              </a:rPr>
              <a:t>2. Các cơ quan trong </a:t>
            </a:r>
            <a:r>
              <a:rPr lang="vi-VN" sz="2000" dirty="0">
                <a:solidFill>
                  <a:srgbClr val="FCF8F4"/>
                </a:solidFill>
                <a:effectLst/>
                <a:latin typeface="Arial" panose="020B0604020202020204" pitchFamily="34" charset="0"/>
                <a:ea typeface="Arial" panose="020B0604020202020204" pitchFamily="34" charset="0"/>
                <a:cs typeface="Arial" panose="020B0604020202020204" pitchFamily="34" charset="0"/>
              </a:rPr>
              <a:t>bộ máy nhà nước Cộng hoà xã hội chủ nghĩa Việt Nam</a:t>
            </a:r>
            <a:endParaRPr lang="en-VN" sz="2000" dirty="0">
              <a:solidFill>
                <a:srgbClr val="FCF8F4"/>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7"/>
          <p:cNvSpPr txBox="1">
            <a:spLocks noGrp="1"/>
          </p:cNvSpPr>
          <p:nvPr>
            <p:ph type="title" idx="2"/>
          </p:nvPr>
        </p:nvSpPr>
        <p:spPr>
          <a:xfrm>
            <a:off x="658303" y="1296354"/>
            <a:ext cx="1966800" cy="9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3074" name="Picture 2" descr="Bộ máy nhà nước Việt Nam hiện nay gồm những cơ quan nào?">
            <a:extLst>
              <a:ext uri="{FF2B5EF4-FFF2-40B4-BE49-F238E27FC236}">
                <a16:creationId xmlns:a16="http://schemas.microsoft.com/office/drawing/2014/main" id="{3926604F-E29D-4A9E-11DF-4A2A82631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561" y="0"/>
            <a:ext cx="4883439" cy="3250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BF45DA-C8BF-4A8F-56D6-39165A9DC932}"/>
              </a:ext>
            </a:extLst>
          </p:cNvPr>
          <p:cNvSpPr txBox="1"/>
          <p:nvPr/>
        </p:nvSpPr>
        <p:spPr>
          <a:xfrm>
            <a:off x="1095680" y="3411432"/>
            <a:ext cx="6952640" cy="1391728"/>
          </a:xfrm>
          <a:prstGeom prst="rect">
            <a:avLst/>
          </a:prstGeom>
          <a:noFill/>
        </p:spPr>
        <p:txBody>
          <a:bodyPr wrap="square">
            <a:spAutoFit/>
          </a:bodyPr>
          <a:lstStyle/>
          <a:p>
            <a:pPr lvl="0" algn="just">
              <a:lnSpc>
                <a:spcPct val="150000"/>
              </a:lnSpc>
            </a:pPr>
            <a:r>
              <a:rPr lang="vi-VN" sz="3000" b="1" dirty="0">
                <a:solidFill>
                  <a:srgbClr val="CD6462"/>
                </a:solidFill>
                <a:latin typeface="Arial" panose="020B0604020202020204" pitchFamily="34" charset="0"/>
                <a:ea typeface="Arial" panose="020B0604020202020204" pitchFamily="34" charset="0"/>
                <a:cs typeface="Arial" panose="020B0604020202020204" pitchFamily="34" charset="0"/>
              </a:rPr>
              <a:t>Cơ cấu tổ chức </a:t>
            </a:r>
            <a:r>
              <a:rPr lang="vi-VN" sz="3000" b="1" dirty="0">
                <a:solidFill>
                  <a:srgbClr val="CD6462"/>
                </a:solidFill>
                <a:effectLst/>
                <a:latin typeface="Arial" panose="020B0604020202020204" pitchFamily="34" charset="0"/>
                <a:ea typeface="Arial" panose="020B0604020202020204" pitchFamily="34" charset="0"/>
                <a:cs typeface="Arial" panose="020B0604020202020204" pitchFamily="34" charset="0"/>
              </a:rPr>
              <a:t>bộ máy nhà nước Cộng hoà xã hội chủ nghĩa Việt Nam</a:t>
            </a:r>
            <a:endParaRPr lang="en-VN" sz="3000" b="1" dirty="0">
              <a:solidFill>
                <a:srgbClr val="CD6462"/>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44"/>
        <p:cNvGrpSpPr/>
        <p:nvPr/>
      </p:nvGrpSpPr>
      <p:grpSpPr>
        <a:xfrm>
          <a:off x="0" y="0"/>
          <a:ext cx="0" cy="0"/>
          <a:chOff x="0" y="0"/>
          <a:chExt cx="0" cy="0"/>
        </a:xfrm>
      </p:grpSpPr>
      <p:sp>
        <p:nvSpPr>
          <p:cNvPr id="6" name="TextBox 5">
            <a:extLst>
              <a:ext uri="{FF2B5EF4-FFF2-40B4-BE49-F238E27FC236}">
                <a16:creationId xmlns:a16="http://schemas.microsoft.com/office/drawing/2014/main" id="{E34B6DB8-FBB7-B927-0363-5BC730AAB543}"/>
              </a:ext>
            </a:extLst>
          </p:cNvPr>
          <p:cNvSpPr txBox="1"/>
          <p:nvPr/>
        </p:nvSpPr>
        <p:spPr>
          <a:xfrm>
            <a:off x="1290431" y="1354779"/>
            <a:ext cx="6563138" cy="3645456"/>
          </a:xfrm>
          <a:prstGeom prst="roundRect">
            <a:avLst>
              <a:gd name="adj" fmla="val 15456"/>
            </a:avLst>
          </a:prstGeom>
          <a:noFill/>
          <a:ln>
            <a:solidFill>
              <a:srgbClr val="412115"/>
            </a:solidFill>
          </a:ln>
        </p:spPr>
        <p:txBody>
          <a:bodyPr wrap="square" lIns="72000" tIns="0" rIns="72000" bIns="0">
            <a:spAutoFit/>
          </a:bodyPr>
          <a:lstStyle/>
          <a:p>
            <a:pPr marL="0" marR="0" lvl="0" indent="0" algn="just" defTabSz="914400" rtl="0" eaLnBrk="1" fontAlgn="auto" latinLnBrk="0" hangingPunct="1">
              <a:lnSpc>
                <a:spcPct val="150000"/>
              </a:lnSpc>
              <a:spcBef>
                <a:spcPts val="0"/>
              </a:spcBef>
              <a:spcAft>
                <a:spcPts val="0"/>
              </a:spcAft>
              <a:buClr>
                <a:srgbClr val="412115"/>
              </a:buClr>
              <a:buSzTx/>
              <a:buFont typeface="Arial"/>
              <a:buNone/>
              <a:tabLst/>
              <a:defRPr/>
            </a:pPr>
            <a:r>
              <a:rPr kumimoji="0" lang="en-VN" sz="1800" b="0" i="1"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Trong lúc làm bài tập nhóm về bộ máy nhà nước, A hỏi T: Theo mình hiểu, bộ máy nhà nước Cộng hòa xã hội chủ nghĩa Việt Nam gồm nhiều thành tố tạo thành như: Quốc hội, Chính phủ, Chủ tịch nước,… và được tổ chức thành nhiều cấp khác nhau. Theo bạn, ngoài Quốc hội, Chính phủ, Chủ tịch nước, bộ máy nhà nước Cộng hòa xã hội chủ nghĩa Việt Nam còn có những thành tố nào </a:t>
            </a:r>
            <a:r>
              <a:rPr lang="en-US" sz="1800" i="1" dirty="0" smtClean="0">
                <a:solidFill>
                  <a:srgbClr val="4C3C3B"/>
                </a:solidFill>
                <a:latin typeface="Arial" panose="020B0604020202020204" pitchFamily="34" charset="0"/>
                <a:ea typeface="Arial" panose="020B0604020202020204" pitchFamily="34" charset="0"/>
                <a:cs typeface="Arial" panose="020B0604020202020204" pitchFamily="34" charset="0"/>
              </a:rPr>
              <a:t>và </a:t>
            </a:r>
            <a:r>
              <a:rPr kumimoji="0" lang="en-VN" sz="1800" b="0" i="1"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được </a:t>
            </a:r>
            <a:r>
              <a:rPr kumimoji="0" lang="en-VN" sz="1800" b="0" i="1"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phân cấp ra sao?</a:t>
            </a:r>
          </a:p>
        </p:txBody>
      </p:sp>
      <p:sp>
        <p:nvSpPr>
          <p:cNvPr id="7" name="TextBox 6">
            <a:extLst>
              <a:ext uri="{FF2B5EF4-FFF2-40B4-BE49-F238E27FC236}">
                <a16:creationId xmlns:a16="http://schemas.microsoft.com/office/drawing/2014/main" id="{72ED58A5-A14C-D50A-112C-30D4E386655A}"/>
              </a:ext>
            </a:extLst>
          </p:cNvPr>
          <p:cNvSpPr txBox="1"/>
          <p:nvPr/>
        </p:nvSpPr>
        <p:spPr>
          <a:xfrm>
            <a:off x="1143073" y="199592"/>
            <a:ext cx="6857854" cy="1092361"/>
          </a:xfrm>
          <a:prstGeom prst="roundRect">
            <a:avLst>
              <a:gd name="adj" fmla="val 15456"/>
            </a:avLst>
          </a:prstGeom>
          <a:noFill/>
          <a:ln>
            <a:noFill/>
          </a:ln>
        </p:spPr>
        <p:txBody>
          <a:bodyPr wrap="square" lIns="72000" tIns="0" rIns="72000" bIns="72000">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VN" sz="2000" b="1" i="0"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Đọc tình huống trong </a:t>
            </a:r>
            <a:r>
              <a:rPr kumimoji="0" lang="en-VN" sz="20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SGK</a:t>
            </a:r>
            <a:r>
              <a:rPr kumimoji="0" lang="en-US" sz="20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a:t>
            </a:r>
            <a:r>
              <a:rPr kumimoji="0" lang="en-VN" sz="20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 </a:t>
            </a:r>
            <a:r>
              <a:rPr lang="en-US" sz="2000" b="1" dirty="0" smtClean="0">
                <a:solidFill>
                  <a:srgbClr val="4C3C3B"/>
                </a:solidFill>
                <a:latin typeface="Arial" panose="020B0604020202020204" pitchFamily="34" charset="0"/>
                <a:ea typeface="Arial" panose="020B0604020202020204" pitchFamily="34" charset="0"/>
                <a:cs typeface="Arial" panose="020B0604020202020204" pitchFamily="34" charset="0"/>
              </a:rPr>
              <a:t>thảo luận cặp đôi và</a:t>
            </a:r>
            <a:r>
              <a:rPr kumimoji="0" lang="en-VN" sz="2000" b="1" i="0"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 </a:t>
            </a:r>
            <a:r>
              <a:rPr kumimoji="0" lang="en-VN" sz="2000" b="1" i="0"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trả lời câu hỏi: </a:t>
            </a:r>
            <a:r>
              <a:rPr kumimoji="0" lang="en-VN" sz="2000" b="0" i="1"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Nếu là T, em sẽ trả lời A như thế nào</a:t>
            </a:r>
            <a:r>
              <a:rPr kumimoji="0" lang="en-VN" sz="2000" b="0" i="1"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a:t>
            </a:r>
            <a:r>
              <a:rPr kumimoji="0" lang="en-US" sz="2000" b="0" i="1" u="none" strike="noStrike" kern="0" cap="none" spc="0" normalizeH="0" baseline="0" noProof="0" dirty="0" smtClean="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rPr>
              <a:t> </a:t>
            </a:r>
            <a:endParaRPr kumimoji="0" lang="en-VN" sz="2000" b="1" i="0" u="none" strike="noStrike" kern="0" cap="none" spc="0" normalizeH="0" baseline="0" noProof="0" dirty="0">
              <a:ln>
                <a:noFill/>
              </a:ln>
              <a:solidFill>
                <a:srgbClr val="4C3C3B"/>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pic>
        <p:nvPicPr>
          <p:cNvPr id="2" name="btnInknoeActivityCp2"/>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5906146" y="4576068"/>
            <a:ext cx="1666529" cy="435759"/>
          </a:xfrm>
          <a:prstGeom prst="rect">
            <a:avLst/>
          </a:prstGeom>
        </p:spPr>
      </p:pic>
    </p:spTree>
    <p:extLst>
      <p:ext uri="{BB962C8B-B14F-4D97-AF65-F5344CB8AC3E}">
        <p14:creationId xmlns:p14="http://schemas.microsoft.com/office/powerpoint/2010/main" val="237342690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00" y="273743"/>
            <a:ext cx="8520600" cy="572700"/>
          </a:xfrm>
        </p:spPr>
        <p:txBody>
          <a:bodyPr/>
          <a:lstStyle/>
          <a:p>
            <a:pPr algn="ctr">
              <a:lnSpc>
                <a:spcPct val="107000"/>
              </a:lnSpc>
              <a:spcAft>
                <a:spcPts val="80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r>
            <a:br>
              <a:rPr lang="en-US" sz="32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PHIẾU HỌC TẬP</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p:cNvSpPr>
            <a:spLocks noGrp="1"/>
          </p:cNvSpPr>
          <p:nvPr>
            <p:ph type="body" idx="1"/>
          </p:nvPr>
        </p:nvSpPr>
        <p:spPr>
          <a:xfrm>
            <a:off x="802623" y="846443"/>
            <a:ext cx="6509400" cy="3230700"/>
          </a:xfrm>
        </p:spPr>
        <p:txBody>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Họ tên học sinh: </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1 </a:t>
            </a: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68814836"/>
              </p:ext>
            </p:extLst>
          </p:nvPr>
        </p:nvGraphicFramePr>
        <p:xfrm>
          <a:off x="1216023" y="2079178"/>
          <a:ext cx="6096000" cy="2670366"/>
        </p:xfrm>
        <a:graphic>
          <a:graphicData uri="http://schemas.openxmlformats.org/drawingml/2006/table">
            <a:tbl>
              <a:tblPr firstRow="1" bandRow="1">
                <a:tableStyleId>{DEED11A6-573B-4FA6-91B1-E13BC1C87731}</a:tableStyleId>
              </a:tblPr>
              <a:tblGrid>
                <a:gridCol w="3048000">
                  <a:extLst>
                    <a:ext uri="{9D8B030D-6E8A-4147-A177-3AD203B41FA5}">
                      <a16:colId xmlns:a16="http://schemas.microsoft.com/office/drawing/2014/main" val="2102226309"/>
                    </a:ext>
                  </a:extLst>
                </a:gridCol>
                <a:gridCol w="3048000">
                  <a:extLst>
                    <a:ext uri="{9D8B030D-6E8A-4147-A177-3AD203B41FA5}">
                      <a16:colId xmlns:a16="http://schemas.microsoft.com/office/drawing/2014/main" val="4160127255"/>
                    </a:ext>
                  </a:extLst>
                </a:gridCol>
              </a:tblGrid>
              <a:tr h="370840">
                <a:tc>
                  <a:txBody>
                    <a:bodyPr/>
                    <a:lstStyle/>
                    <a:p>
                      <a:r>
                        <a:rPr lang="en-US" sz="1400" b="1" dirty="0" smtClean="0">
                          <a:effectLst/>
                          <a:latin typeface="Times New Roman" panose="02020603050405020304" pitchFamily="18" charset="0"/>
                          <a:ea typeface="Calibri" panose="020F0502020204030204" pitchFamily="34" charset="0"/>
                        </a:rPr>
                        <a:t>CÁC CƠ QUAN NHÀ NƯỚC</a:t>
                      </a:r>
                      <a:endParaRPr lang="en-US" dirty="0"/>
                    </a:p>
                  </a:txBody>
                  <a:tcPr/>
                </a:tc>
                <a:tc>
                  <a:txBody>
                    <a:bodyPr/>
                    <a:lstStyle/>
                    <a:p>
                      <a:pPr algn="ctr">
                        <a:lnSpc>
                          <a:spcPct val="107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PHÂN CẤP, PHÂN QUYỀN CỦA BỘ MÁY NHÀ NƯỚC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7413171"/>
                  </a:ext>
                </a:extLst>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pPr algn="ctr">
                        <a:lnSpc>
                          <a:spcPct val="107000"/>
                        </a:lnSpc>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849229"/>
                  </a:ext>
                </a:extLst>
              </a:tr>
            </a:tbl>
          </a:graphicData>
        </a:graphic>
      </p:graphicFrame>
    </p:spTree>
    <p:extLst>
      <p:ext uri="{BB962C8B-B14F-4D97-AF65-F5344CB8AC3E}">
        <p14:creationId xmlns:p14="http://schemas.microsoft.com/office/powerpoint/2010/main" val="68036340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A1F20B3-082C-AD6A-DB83-D8C92C9264F1}"/>
              </a:ext>
            </a:extLst>
          </p:cNvPr>
          <p:cNvSpPr/>
          <p:nvPr/>
        </p:nvSpPr>
        <p:spPr>
          <a:xfrm>
            <a:off x="3676929" y="388772"/>
            <a:ext cx="1726810" cy="434961"/>
          </a:xfrm>
          <a:prstGeom prst="ellipse">
            <a:avLst/>
          </a:prstGeom>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QUỐC HỘI</a:t>
            </a:r>
          </a:p>
        </p:txBody>
      </p:sp>
      <p:sp>
        <p:nvSpPr>
          <p:cNvPr id="5" name="Oval 4">
            <a:extLst>
              <a:ext uri="{FF2B5EF4-FFF2-40B4-BE49-F238E27FC236}">
                <a16:creationId xmlns:a16="http://schemas.microsoft.com/office/drawing/2014/main" id="{3F32F7AA-A14F-3DB4-8E0D-93DAC48FF057}"/>
              </a:ext>
            </a:extLst>
          </p:cNvPr>
          <p:cNvSpPr/>
          <p:nvPr/>
        </p:nvSpPr>
        <p:spPr>
          <a:xfrm>
            <a:off x="6263443" y="673128"/>
            <a:ext cx="1793631" cy="4882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CHỦ TỊCHNƯỚC</a:t>
            </a:r>
          </a:p>
        </p:txBody>
      </p:sp>
      <p:sp>
        <p:nvSpPr>
          <p:cNvPr id="6" name="Oval 5">
            <a:extLst>
              <a:ext uri="{FF2B5EF4-FFF2-40B4-BE49-F238E27FC236}">
                <a16:creationId xmlns:a16="http://schemas.microsoft.com/office/drawing/2014/main" id="{6B42A784-BE3E-5CEF-7F95-6C07E5A91743}"/>
              </a:ext>
            </a:extLst>
          </p:cNvPr>
          <p:cNvSpPr/>
          <p:nvPr/>
        </p:nvSpPr>
        <p:spPr>
          <a:xfrm>
            <a:off x="6309055" y="1214501"/>
            <a:ext cx="1793631" cy="46472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KIỂM TOÁN NHÀ NƯỚC</a:t>
            </a:r>
          </a:p>
        </p:txBody>
      </p:sp>
      <p:sp>
        <p:nvSpPr>
          <p:cNvPr id="7" name="Oval 6">
            <a:extLst>
              <a:ext uri="{FF2B5EF4-FFF2-40B4-BE49-F238E27FC236}">
                <a16:creationId xmlns:a16="http://schemas.microsoft.com/office/drawing/2014/main" id="{06DCEFB0-CC5E-C6C1-E666-419E2924ED71}"/>
              </a:ext>
            </a:extLst>
          </p:cNvPr>
          <p:cNvSpPr/>
          <p:nvPr/>
        </p:nvSpPr>
        <p:spPr>
          <a:xfrm>
            <a:off x="1513175" y="1176534"/>
            <a:ext cx="1793631" cy="46472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HỘI ĐỒNG BẦU CỬ QUỐC GIA</a:t>
            </a:r>
          </a:p>
        </p:txBody>
      </p:sp>
      <p:cxnSp>
        <p:nvCxnSpPr>
          <p:cNvPr id="12" name="Straight Arrow Connector 11">
            <a:extLst>
              <a:ext uri="{FF2B5EF4-FFF2-40B4-BE49-F238E27FC236}">
                <a16:creationId xmlns:a16="http://schemas.microsoft.com/office/drawing/2014/main" id="{FA890915-C253-609D-067C-F6A1B6F75AE5}"/>
              </a:ext>
            </a:extLst>
          </p:cNvPr>
          <p:cNvCxnSpPr>
            <a:cxnSpLocks/>
            <a:stCxn id="4" idx="4"/>
            <a:endCxn id="46" idx="0"/>
          </p:cNvCxnSpPr>
          <p:nvPr/>
        </p:nvCxnSpPr>
        <p:spPr>
          <a:xfrm>
            <a:off x="4540334" y="823734"/>
            <a:ext cx="12174" cy="18306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B17C3B0-55BE-2317-C39E-0E5C114E8FA0}"/>
              </a:ext>
            </a:extLst>
          </p:cNvPr>
          <p:cNvCxnSpPr>
            <a:cxnSpLocks/>
          </p:cNvCxnSpPr>
          <p:nvPr/>
        </p:nvCxnSpPr>
        <p:spPr>
          <a:xfrm flipH="1">
            <a:off x="4546421" y="948896"/>
            <a:ext cx="1717022" cy="3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D8B630B-651F-ED06-5F63-BE1340BA2718}"/>
              </a:ext>
            </a:extLst>
          </p:cNvPr>
          <p:cNvCxnSpPr>
            <a:cxnSpLocks/>
          </p:cNvCxnSpPr>
          <p:nvPr/>
        </p:nvCxnSpPr>
        <p:spPr>
          <a:xfrm>
            <a:off x="3306806" y="1440488"/>
            <a:ext cx="30033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Rounded Corners 26">
            <a:extLst>
              <a:ext uri="{FF2B5EF4-FFF2-40B4-BE49-F238E27FC236}">
                <a16:creationId xmlns:a16="http://schemas.microsoft.com/office/drawing/2014/main" id="{901E6143-373D-70EA-F9B1-EE32042215BC}"/>
              </a:ext>
            </a:extLst>
          </p:cNvPr>
          <p:cNvSpPr/>
          <p:nvPr/>
        </p:nvSpPr>
        <p:spPr>
          <a:xfrm>
            <a:off x="401157" y="1822231"/>
            <a:ext cx="1719470" cy="6004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BỘ,CQ NGANG BỘ,CƠ QUAN THUỘC CHÍNH PHỦ</a:t>
            </a:r>
          </a:p>
        </p:txBody>
      </p:sp>
      <p:sp>
        <p:nvSpPr>
          <p:cNvPr id="28" name="Rectangle: Rounded Corners 27">
            <a:extLst>
              <a:ext uri="{FF2B5EF4-FFF2-40B4-BE49-F238E27FC236}">
                <a16:creationId xmlns:a16="http://schemas.microsoft.com/office/drawing/2014/main" id="{BFC57CD5-7790-7A6F-B133-F2562C155F35}"/>
              </a:ext>
            </a:extLst>
          </p:cNvPr>
          <p:cNvSpPr/>
          <p:nvPr/>
        </p:nvSpPr>
        <p:spPr>
          <a:xfrm>
            <a:off x="2686014" y="1989713"/>
            <a:ext cx="1630007" cy="4297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CHÍNH</a:t>
            </a:r>
            <a:r>
              <a:rPr lang="en-US" sz="1350" kern="1200" dirty="0">
                <a:solidFill>
                  <a:prstClr val="white"/>
                </a:solidFill>
                <a:latin typeface="Calibri" panose="020F0502020204030204"/>
              </a:rPr>
              <a:t> </a:t>
            </a:r>
            <a:r>
              <a:rPr lang="en-US" sz="1350" kern="1200" dirty="0">
                <a:solidFill>
                  <a:prstClr val="black"/>
                </a:solidFill>
                <a:latin typeface="Calibri" panose="020F0502020204030204"/>
              </a:rPr>
              <a:t>PHỦ</a:t>
            </a:r>
          </a:p>
        </p:txBody>
      </p:sp>
      <p:sp>
        <p:nvSpPr>
          <p:cNvPr id="29" name="Rectangle: Rounded Corners 28">
            <a:extLst>
              <a:ext uri="{FF2B5EF4-FFF2-40B4-BE49-F238E27FC236}">
                <a16:creationId xmlns:a16="http://schemas.microsoft.com/office/drawing/2014/main" id="{D28DA862-B8AB-7CD0-167C-60346E385C79}"/>
              </a:ext>
            </a:extLst>
          </p:cNvPr>
          <p:cNvSpPr/>
          <p:nvPr/>
        </p:nvSpPr>
        <p:spPr>
          <a:xfrm>
            <a:off x="4808487" y="1989712"/>
            <a:ext cx="1639946" cy="4105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ln w="0"/>
                <a:solidFill>
                  <a:prstClr val="black"/>
                </a:solidFill>
                <a:effectLst>
                  <a:outerShdw blurRad="38100" dist="19050" dir="2700000" algn="tl" rotWithShape="0">
                    <a:prstClr val="black">
                      <a:alpha val="40000"/>
                    </a:prstClr>
                  </a:outerShdw>
                </a:effectLst>
                <a:latin typeface="Calibri" panose="020F0502020204030204"/>
              </a:rPr>
              <a:t>TANDTC</a:t>
            </a:r>
          </a:p>
        </p:txBody>
      </p:sp>
      <p:sp>
        <p:nvSpPr>
          <p:cNvPr id="30" name="Rectangle: Rounded Corners 29">
            <a:extLst>
              <a:ext uri="{FF2B5EF4-FFF2-40B4-BE49-F238E27FC236}">
                <a16:creationId xmlns:a16="http://schemas.microsoft.com/office/drawing/2014/main" id="{9FEE2B46-87CC-0FFE-6AF7-412A5F24490A}"/>
              </a:ext>
            </a:extLst>
          </p:cNvPr>
          <p:cNvSpPr/>
          <p:nvPr/>
        </p:nvSpPr>
        <p:spPr>
          <a:xfrm>
            <a:off x="7057113" y="1971010"/>
            <a:ext cx="1560431" cy="4292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VKSNDTC</a:t>
            </a:r>
          </a:p>
        </p:txBody>
      </p:sp>
      <p:sp>
        <p:nvSpPr>
          <p:cNvPr id="44" name="Rectangle: Rounded Corners 43">
            <a:extLst>
              <a:ext uri="{FF2B5EF4-FFF2-40B4-BE49-F238E27FC236}">
                <a16:creationId xmlns:a16="http://schemas.microsoft.com/office/drawing/2014/main" id="{306AE867-75AC-CE84-5A37-7B38787D8C78}"/>
              </a:ext>
            </a:extLst>
          </p:cNvPr>
          <p:cNvSpPr/>
          <p:nvPr/>
        </p:nvSpPr>
        <p:spPr>
          <a:xfrm>
            <a:off x="7496606" y="2646382"/>
            <a:ext cx="1560430" cy="3727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VKSND CẤP CAO</a:t>
            </a:r>
          </a:p>
        </p:txBody>
      </p:sp>
      <p:sp>
        <p:nvSpPr>
          <p:cNvPr id="45" name="Rectangle: Rounded Corners 44">
            <a:extLst>
              <a:ext uri="{FF2B5EF4-FFF2-40B4-BE49-F238E27FC236}">
                <a16:creationId xmlns:a16="http://schemas.microsoft.com/office/drawing/2014/main" id="{BF02FD36-9DD8-142E-AA16-6DF5C63653DF}"/>
              </a:ext>
            </a:extLst>
          </p:cNvPr>
          <p:cNvSpPr/>
          <p:nvPr/>
        </p:nvSpPr>
        <p:spPr>
          <a:xfrm>
            <a:off x="5603998" y="2656108"/>
            <a:ext cx="1639946" cy="3727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TAND CẤP CAO</a:t>
            </a:r>
          </a:p>
        </p:txBody>
      </p:sp>
      <p:sp>
        <p:nvSpPr>
          <p:cNvPr id="46" name="Rectangle: Rounded Corners 45">
            <a:extLst>
              <a:ext uri="{FF2B5EF4-FFF2-40B4-BE49-F238E27FC236}">
                <a16:creationId xmlns:a16="http://schemas.microsoft.com/office/drawing/2014/main" id="{9B7F2F26-765D-571A-CFE6-1658C7E57928}"/>
              </a:ext>
            </a:extLst>
          </p:cNvPr>
          <p:cNvSpPr/>
          <p:nvPr/>
        </p:nvSpPr>
        <p:spPr>
          <a:xfrm>
            <a:off x="3737504" y="2654339"/>
            <a:ext cx="1630007" cy="3727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HĐND TỈNH,TP TRỰC THUỘC TW</a:t>
            </a:r>
          </a:p>
        </p:txBody>
      </p:sp>
      <p:sp>
        <p:nvSpPr>
          <p:cNvPr id="49" name="Rectangle: Rounded Corners 48">
            <a:extLst>
              <a:ext uri="{FF2B5EF4-FFF2-40B4-BE49-F238E27FC236}">
                <a16:creationId xmlns:a16="http://schemas.microsoft.com/office/drawing/2014/main" id="{BD55EF05-6FF1-9603-C5B0-5C9DEB628F98}"/>
              </a:ext>
            </a:extLst>
          </p:cNvPr>
          <p:cNvSpPr/>
          <p:nvPr/>
        </p:nvSpPr>
        <p:spPr>
          <a:xfrm>
            <a:off x="1913790" y="2654848"/>
            <a:ext cx="1630007" cy="3727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UBND TỈNH,TP TRỰC THUỘC TW</a:t>
            </a:r>
          </a:p>
        </p:txBody>
      </p:sp>
      <p:sp>
        <p:nvSpPr>
          <p:cNvPr id="51" name="Rectangle: Rounded Corners 50">
            <a:extLst>
              <a:ext uri="{FF2B5EF4-FFF2-40B4-BE49-F238E27FC236}">
                <a16:creationId xmlns:a16="http://schemas.microsoft.com/office/drawing/2014/main" id="{5AF146B8-B10F-0DD1-DC1B-476C897F44D0}"/>
              </a:ext>
            </a:extLst>
          </p:cNvPr>
          <p:cNvSpPr/>
          <p:nvPr/>
        </p:nvSpPr>
        <p:spPr>
          <a:xfrm>
            <a:off x="123670" y="2649953"/>
            <a:ext cx="1560428" cy="38148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SỞ</a:t>
            </a:r>
          </a:p>
        </p:txBody>
      </p:sp>
      <p:sp>
        <p:nvSpPr>
          <p:cNvPr id="53" name="Rectangle: Rounded Corners 52">
            <a:extLst>
              <a:ext uri="{FF2B5EF4-FFF2-40B4-BE49-F238E27FC236}">
                <a16:creationId xmlns:a16="http://schemas.microsoft.com/office/drawing/2014/main" id="{A05DC283-9CDA-946B-18FA-ABAF3885785A}"/>
              </a:ext>
            </a:extLst>
          </p:cNvPr>
          <p:cNvSpPr/>
          <p:nvPr/>
        </p:nvSpPr>
        <p:spPr>
          <a:xfrm>
            <a:off x="7504041" y="3371397"/>
            <a:ext cx="1560430" cy="49959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VKSND CẤP TỈNH</a:t>
            </a:r>
          </a:p>
        </p:txBody>
      </p:sp>
      <p:sp>
        <p:nvSpPr>
          <p:cNvPr id="54" name="Rectangle: Rounded Corners 53">
            <a:extLst>
              <a:ext uri="{FF2B5EF4-FFF2-40B4-BE49-F238E27FC236}">
                <a16:creationId xmlns:a16="http://schemas.microsoft.com/office/drawing/2014/main" id="{CFF3D9A1-C93B-20ED-DCF3-AC1C667F03FD}"/>
              </a:ext>
            </a:extLst>
          </p:cNvPr>
          <p:cNvSpPr/>
          <p:nvPr/>
        </p:nvSpPr>
        <p:spPr>
          <a:xfrm>
            <a:off x="5614123" y="3371397"/>
            <a:ext cx="1658471" cy="4995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TAND TỈNH,TP TRỰC THUỘC TW</a:t>
            </a:r>
          </a:p>
        </p:txBody>
      </p:sp>
      <p:sp>
        <p:nvSpPr>
          <p:cNvPr id="55" name="Rectangle: Rounded Corners 54">
            <a:extLst>
              <a:ext uri="{FF2B5EF4-FFF2-40B4-BE49-F238E27FC236}">
                <a16:creationId xmlns:a16="http://schemas.microsoft.com/office/drawing/2014/main" id="{CFDBB301-CBDD-9053-F57C-E2D727BE9329}"/>
              </a:ext>
            </a:extLst>
          </p:cNvPr>
          <p:cNvSpPr/>
          <p:nvPr/>
        </p:nvSpPr>
        <p:spPr>
          <a:xfrm>
            <a:off x="3716140" y="3233131"/>
            <a:ext cx="1639946" cy="81500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HĐND HUYỆN,QUẬN,THỊ XÃ, TP THUỘC TỈNH VÀ TƯƠNG ĐƯƠNG</a:t>
            </a:r>
          </a:p>
        </p:txBody>
      </p:sp>
      <p:sp>
        <p:nvSpPr>
          <p:cNvPr id="56" name="Rectangle: Rounded Corners 55">
            <a:extLst>
              <a:ext uri="{FF2B5EF4-FFF2-40B4-BE49-F238E27FC236}">
                <a16:creationId xmlns:a16="http://schemas.microsoft.com/office/drawing/2014/main" id="{4A20AA5E-8FF8-58C9-8B5D-E57587256980}"/>
              </a:ext>
            </a:extLst>
          </p:cNvPr>
          <p:cNvSpPr/>
          <p:nvPr/>
        </p:nvSpPr>
        <p:spPr>
          <a:xfrm>
            <a:off x="1935022" y="3239373"/>
            <a:ext cx="1587544" cy="81500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UBND HUYỆN,QUẬN,THỊ XÃ,TP THUỘC TỈNH TƯƠNG ĐƯƠNG</a:t>
            </a:r>
          </a:p>
        </p:txBody>
      </p:sp>
      <p:sp>
        <p:nvSpPr>
          <p:cNvPr id="57" name="Rectangle: Rounded Corners 56">
            <a:extLst>
              <a:ext uri="{FF2B5EF4-FFF2-40B4-BE49-F238E27FC236}">
                <a16:creationId xmlns:a16="http://schemas.microsoft.com/office/drawing/2014/main" id="{DD5FAC28-F83C-3353-64CC-8A2DA0B7D7A8}"/>
              </a:ext>
            </a:extLst>
          </p:cNvPr>
          <p:cNvSpPr/>
          <p:nvPr/>
        </p:nvSpPr>
        <p:spPr>
          <a:xfrm>
            <a:off x="97438" y="3390840"/>
            <a:ext cx="1565174" cy="4995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PHÒNG</a:t>
            </a:r>
          </a:p>
        </p:txBody>
      </p:sp>
      <p:sp>
        <p:nvSpPr>
          <p:cNvPr id="58" name="Rectangle: Rounded Corners 57">
            <a:extLst>
              <a:ext uri="{FF2B5EF4-FFF2-40B4-BE49-F238E27FC236}">
                <a16:creationId xmlns:a16="http://schemas.microsoft.com/office/drawing/2014/main" id="{E6247F29-2346-8ED2-EAE8-47F71D4A4590}"/>
              </a:ext>
            </a:extLst>
          </p:cNvPr>
          <p:cNvSpPr/>
          <p:nvPr/>
        </p:nvSpPr>
        <p:spPr>
          <a:xfrm>
            <a:off x="7504041" y="4243704"/>
            <a:ext cx="1560430" cy="49959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VKSND CẤP HUYỆN</a:t>
            </a:r>
          </a:p>
        </p:txBody>
      </p:sp>
      <p:sp>
        <p:nvSpPr>
          <p:cNvPr id="59" name="Rectangle: Rounded Corners 58">
            <a:extLst>
              <a:ext uri="{FF2B5EF4-FFF2-40B4-BE49-F238E27FC236}">
                <a16:creationId xmlns:a16="http://schemas.microsoft.com/office/drawing/2014/main" id="{D4F5A6B9-EEE4-3275-5EF1-B5700CDC611F}"/>
              </a:ext>
            </a:extLst>
          </p:cNvPr>
          <p:cNvSpPr/>
          <p:nvPr/>
        </p:nvSpPr>
        <p:spPr>
          <a:xfrm>
            <a:off x="5622869" y="4115259"/>
            <a:ext cx="1652349" cy="8011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TAND HUYỆN,QUẬN,THỊ XÃ,TP THUỘC TỈNH TƯƠNG ĐƯƠNG</a:t>
            </a:r>
          </a:p>
        </p:txBody>
      </p:sp>
      <p:sp>
        <p:nvSpPr>
          <p:cNvPr id="60" name="Rectangle: Rounded Corners 59">
            <a:extLst>
              <a:ext uri="{FF2B5EF4-FFF2-40B4-BE49-F238E27FC236}">
                <a16:creationId xmlns:a16="http://schemas.microsoft.com/office/drawing/2014/main" id="{43A23C49-1807-F3EC-1C5A-91BA5A9EE4B5}"/>
              </a:ext>
            </a:extLst>
          </p:cNvPr>
          <p:cNvSpPr/>
          <p:nvPr/>
        </p:nvSpPr>
        <p:spPr>
          <a:xfrm>
            <a:off x="3776205" y="4279138"/>
            <a:ext cx="1627533" cy="6004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HĐND XÃ,PHƯỜNG,THỊ TRẤN</a:t>
            </a:r>
          </a:p>
        </p:txBody>
      </p:sp>
      <p:sp>
        <p:nvSpPr>
          <p:cNvPr id="61" name="Rectangle: Rounded Corners 60">
            <a:extLst>
              <a:ext uri="{FF2B5EF4-FFF2-40B4-BE49-F238E27FC236}">
                <a16:creationId xmlns:a16="http://schemas.microsoft.com/office/drawing/2014/main" id="{201FA054-1937-C518-4B86-80A0F7C6CA1F}"/>
              </a:ext>
            </a:extLst>
          </p:cNvPr>
          <p:cNvSpPr/>
          <p:nvPr/>
        </p:nvSpPr>
        <p:spPr>
          <a:xfrm>
            <a:off x="1935023" y="4286568"/>
            <a:ext cx="1587544" cy="6004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UBND XÃ,PHƯỜNG,THỊ TRẤN</a:t>
            </a:r>
          </a:p>
        </p:txBody>
      </p:sp>
      <p:sp>
        <p:nvSpPr>
          <p:cNvPr id="62" name="Rectangle: Rounded Corners 61">
            <a:extLst>
              <a:ext uri="{FF2B5EF4-FFF2-40B4-BE49-F238E27FC236}">
                <a16:creationId xmlns:a16="http://schemas.microsoft.com/office/drawing/2014/main" id="{C854C509-5488-EE3A-0C81-7655DF9B9D9D}"/>
              </a:ext>
            </a:extLst>
          </p:cNvPr>
          <p:cNvSpPr/>
          <p:nvPr/>
        </p:nvSpPr>
        <p:spPr>
          <a:xfrm>
            <a:off x="94659" y="4336988"/>
            <a:ext cx="1639946" cy="49959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Calibri" panose="020F0502020204030204"/>
              </a:rPr>
              <a:t>BAN</a:t>
            </a:r>
          </a:p>
        </p:txBody>
      </p:sp>
      <p:cxnSp>
        <p:nvCxnSpPr>
          <p:cNvPr id="70" name="Straight Arrow Connector 69">
            <a:extLst>
              <a:ext uri="{FF2B5EF4-FFF2-40B4-BE49-F238E27FC236}">
                <a16:creationId xmlns:a16="http://schemas.microsoft.com/office/drawing/2014/main" id="{62966065-253E-EE2A-65EB-4E90E5721CCF}"/>
              </a:ext>
            </a:extLst>
          </p:cNvPr>
          <p:cNvCxnSpPr>
            <a:stCxn id="27" idx="3"/>
            <a:endCxn id="28" idx="1"/>
          </p:cNvCxnSpPr>
          <p:nvPr/>
        </p:nvCxnSpPr>
        <p:spPr>
          <a:xfrm>
            <a:off x="2120627" y="2122447"/>
            <a:ext cx="565387" cy="821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E996A179-703A-50A0-03C9-4CDED9B3D594}"/>
              </a:ext>
            </a:extLst>
          </p:cNvPr>
          <p:cNvCxnSpPr>
            <a:stCxn id="27" idx="2"/>
            <a:endCxn id="51" idx="0"/>
          </p:cNvCxnSpPr>
          <p:nvPr/>
        </p:nvCxnSpPr>
        <p:spPr>
          <a:xfrm flipH="1">
            <a:off x="903884" y="2422662"/>
            <a:ext cx="357008" cy="2272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FBF0EF7A-4DCD-9AD4-96D5-F1B79D12F802}"/>
              </a:ext>
            </a:extLst>
          </p:cNvPr>
          <p:cNvCxnSpPr>
            <a:cxnSpLocks/>
            <a:stCxn id="51" idx="2"/>
            <a:endCxn id="57" idx="0"/>
          </p:cNvCxnSpPr>
          <p:nvPr/>
        </p:nvCxnSpPr>
        <p:spPr>
          <a:xfrm flipH="1">
            <a:off x="880025" y="3031441"/>
            <a:ext cx="23859" cy="35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297C79D1-5EA6-65B3-71F1-DA48EE4E0C99}"/>
              </a:ext>
            </a:extLst>
          </p:cNvPr>
          <p:cNvCxnSpPr>
            <a:cxnSpLocks/>
            <a:stCxn id="57" idx="2"/>
            <a:endCxn id="62" idx="0"/>
          </p:cNvCxnSpPr>
          <p:nvPr/>
        </p:nvCxnSpPr>
        <p:spPr>
          <a:xfrm>
            <a:off x="880025" y="3890431"/>
            <a:ext cx="34607" cy="4465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8C98315-9BA8-94D7-44B6-127907F7FF31}"/>
              </a:ext>
            </a:extLst>
          </p:cNvPr>
          <p:cNvCxnSpPr>
            <a:stCxn id="28" idx="2"/>
            <a:endCxn id="49" idx="0"/>
          </p:cNvCxnSpPr>
          <p:nvPr/>
        </p:nvCxnSpPr>
        <p:spPr>
          <a:xfrm flipH="1">
            <a:off x="2728793" y="2419442"/>
            <a:ext cx="772224" cy="235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60B383D6-CDD5-7B76-6E69-C7C116EF5294}"/>
              </a:ext>
            </a:extLst>
          </p:cNvPr>
          <p:cNvCxnSpPr>
            <a:cxnSpLocks/>
            <a:stCxn id="49" idx="2"/>
            <a:endCxn id="56" idx="0"/>
          </p:cNvCxnSpPr>
          <p:nvPr/>
        </p:nvCxnSpPr>
        <p:spPr>
          <a:xfrm>
            <a:off x="2728794" y="3027565"/>
            <a:ext cx="1" cy="211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46C3D0FB-1312-EF65-3B64-444F4E372046}"/>
              </a:ext>
            </a:extLst>
          </p:cNvPr>
          <p:cNvCxnSpPr>
            <a:cxnSpLocks/>
          </p:cNvCxnSpPr>
          <p:nvPr/>
        </p:nvCxnSpPr>
        <p:spPr>
          <a:xfrm>
            <a:off x="2728683" y="4036417"/>
            <a:ext cx="1" cy="23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FC08FD06-02E1-1EE2-FB9C-62C79313F0BB}"/>
              </a:ext>
            </a:extLst>
          </p:cNvPr>
          <p:cNvCxnSpPr>
            <a:stCxn id="61" idx="1"/>
            <a:endCxn id="62" idx="3"/>
          </p:cNvCxnSpPr>
          <p:nvPr/>
        </p:nvCxnSpPr>
        <p:spPr>
          <a:xfrm flipH="1">
            <a:off x="1734605" y="4586783"/>
            <a:ext cx="2004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84675988-E8B3-6868-0B57-F48D607064C9}"/>
              </a:ext>
            </a:extLst>
          </p:cNvPr>
          <p:cNvCxnSpPr>
            <a:stCxn id="60" idx="1"/>
            <a:endCxn id="61" idx="3"/>
          </p:cNvCxnSpPr>
          <p:nvPr/>
        </p:nvCxnSpPr>
        <p:spPr>
          <a:xfrm flipH="1">
            <a:off x="3522567" y="4579354"/>
            <a:ext cx="253639" cy="7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FAA7B42A-41A0-F67F-8E2C-231FD75DA3B6}"/>
              </a:ext>
            </a:extLst>
          </p:cNvPr>
          <p:cNvCxnSpPr>
            <a:stCxn id="29" idx="2"/>
            <a:endCxn id="45" idx="0"/>
          </p:cNvCxnSpPr>
          <p:nvPr/>
        </p:nvCxnSpPr>
        <p:spPr>
          <a:xfrm>
            <a:off x="5628460" y="2400301"/>
            <a:ext cx="783747" cy="247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E5BF66BD-F000-4258-0317-AC1487C7821E}"/>
              </a:ext>
            </a:extLst>
          </p:cNvPr>
          <p:cNvCxnSpPr>
            <a:stCxn id="45" idx="2"/>
            <a:endCxn id="54" idx="0"/>
          </p:cNvCxnSpPr>
          <p:nvPr/>
        </p:nvCxnSpPr>
        <p:spPr>
          <a:xfrm>
            <a:off x="6412207" y="3020085"/>
            <a:ext cx="31152" cy="351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8614781A-43D1-D510-256F-F455566B62D1}"/>
              </a:ext>
            </a:extLst>
          </p:cNvPr>
          <p:cNvCxnSpPr>
            <a:cxnSpLocks/>
            <a:stCxn id="54" idx="2"/>
            <a:endCxn id="59" idx="0"/>
          </p:cNvCxnSpPr>
          <p:nvPr/>
        </p:nvCxnSpPr>
        <p:spPr>
          <a:xfrm>
            <a:off x="6443359" y="3870987"/>
            <a:ext cx="5685" cy="244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18FB4C1E-B1AE-9826-8320-09FE96B704EB}"/>
              </a:ext>
            </a:extLst>
          </p:cNvPr>
          <p:cNvCxnSpPr>
            <a:cxnSpLocks/>
            <a:stCxn id="53" idx="2"/>
            <a:endCxn id="58" idx="0"/>
          </p:cNvCxnSpPr>
          <p:nvPr/>
        </p:nvCxnSpPr>
        <p:spPr>
          <a:xfrm>
            <a:off x="8284256" y="3870987"/>
            <a:ext cx="0" cy="372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D62EB618-CDE9-993F-0DAE-BB7D7EDC7967}"/>
              </a:ext>
            </a:extLst>
          </p:cNvPr>
          <p:cNvCxnSpPr>
            <a:stCxn id="44" idx="2"/>
            <a:endCxn id="53" idx="0"/>
          </p:cNvCxnSpPr>
          <p:nvPr/>
        </p:nvCxnSpPr>
        <p:spPr>
          <a:xfrm>
            <a:off x="8276821" y="3019099"/>
            <a:ext cx="7436" cy="3522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B96057DC-DEE6-12E4-3135-450D6E0C09E7}"/>
              </a:ext>
            </a:extLst>
          </p:cNvPr>
          <p:cNvCxnSpPr>
            <a:stCxn id="30" idx="2"/>
            <a:endCxn id="44" idx="0"/>
          </p:cNvCxnSpPr>
          <p:nvPr/>
        </p:nvCxnSpPr>
        <p:spPr>
          <a:xfrm>
            <a:off x="7837328" y="2400299"/>
            <a:ext cx="439493" cy="246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59FD1ECE-FA73-6FD6-1A1F-B8895D8FC396}"/>
              </a:ext>
            </a:extLst>
          </p:cNvPr>
          <p:cNvCxnSpPr>
            <a:cxnSpLocks/>
            <a:endCxn id="28" idx="0"/>
          </p:cNvCxnSpPr>
          <p:nvPr/>
        </p:nvCxnSpPr>
        <p:spPr>
          <a:xfrm>
            <a:off x="3501017" y="1771213"/>
            <a:ext cx="1" cy="218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E8DA04A6-C1BB-ADA8-5E1B-4D76C887FC93}"/>
              </a:ext>
            </a:extLst>
          </p:cNvPr>
          <p:cNvCxnSpPr/>
          <p:nvPr/>
        </p:nvCxnSpPr>
        <p:spPr>
          <a:xfrm flipV="1">
            <a:off x="3501016" y="1764845"/>
            <a:ext cx="2258585" cy="2244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6F416083-52FD-7BD8-96AF-42B3ECEBF718}"/>
              </a:ext>
            </a:extLst>
          </p:cNvPr>
          <p:cNvCxnSpPr>
            <a:endCxn id="29" idx="0"/>
          </p:cNvCxnSpPr>
          <p:nvPr/>
        </p:nvCxnSpPr>
        <p:spPr>
          <a:xfrm>
            <a:off x="5628460" y="1771213"/>
            <a:ext cx="0" cy="2184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E36C0982-CCAB-EEBB-3B82-217843F9EAFA}"/>
              </a:ext>
            </a:extLst>
          </p:cNvPr>
          <p:cNvCxnSpPr/>
          <p:nvPr/>
        </p:nvCxnSpPr>
        <p:spPr>
          <a:xfrm>
            <a:off x="5764108" y="1766120"/>
            <a:ext cx="2073221" cy="5093"/>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0852EF07-EAE1-21A0-F358-D10F361D80F4}"/>
              </a:ext>
            </a:extLst>
          </p:cNvPr>
          <p:cNvCxnSpPr>
            <a:endCxn id="30" idx="0"/>
          </p:cNvCxnSpPr>
          <p:nvPr/>
        </p:nvCxnSpPr>
        <p:spPr>
          <a:xfrm>
            <a:off x="7837328" y="1764846"/>
            <a:ext cx="0" cy="2061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0" name="Straight Arrow Connector 149">
            <a:extLst>
              <a:ext uri="{FF2B5EF4-FFF2-40B4-BE49-F238E27FC236}">
                <a16:creationId xmlns:a16="http://schemas.microsoft.com/office/drawing/2014/main" id="{928DA4E2-DE70-1C34-499A-2D9A97C02C8B}"/>
              </a:ext>
            </a:extLst>
          </p:cNvPr>
          <p:cNvCxnSpPr>
            <a:stCxn id="46" idx="1"/>
            <a:endCxn id="49" idx="3"/>
          </p:cNvCxnSpPr>
          <p:nvPr/>
        </p:nvCxnSpPr>
        <p:spPr>
          <a:xfrm flipH="1">
            <a:off x="3543797" y="2840698"/>
            <a:ext cx="193708" cy="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D8D4B335-DFCA-5BB3-F5E4-BDA9E1E7C86E}"/>
              </a:ext>
            </a:extLst>
          </p:cNvPr>
          <p:cNvCxnSpPr>
            <a:stCxn id="55" idx="1"/>
            <a:endCxn id="56" idx="3"/>
          </p:cNvCxnSpPr>
          <p:nvPr/>
        </p:nvCxnSpPr>
        <p:spPr>
          <a:xfrm flipH="1">
            <a:off x="3522566" y="3640636"/>
            <a:ext cx="193574" cy="6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211AC940-246E-FD78-9CEE-245341D3BB64}"/>
              </a:ext>
            </a:extLst>
          </p:cNvPr>
          <p:cNvCxnSpPr>
            <a:stCxn id="49" idx="1"/>
            <a:endCxn id="51" idx="3"/>
          </p:cNvCxnSpPr>
          <p:nvPr/>
        </p:nvCxnSpPr>
        <p:spPr>
          <a:xfrm flipH="1" flipV="1">
            <a:off x="1684098" y="2840698"/>
            <a:ext cx="229693" cy="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F78880EE-01C1-D781-D92D-36DD44F79683}"/>
              </a:ext>
            </a:extLst>
          </p:cNvPr>
          <p:cNvCxnSpPr>
            <a:stCxn id="56" idx="1"/>
            <a:endCxn id="57" idx="3"/>
          </p:cNvCxnSpPr>
          <p:nvPr/>
        </p:nvCxnSpPr>
        <p:spPr>
          <a:xfrm flipH="1" flipV="1">
            <a:off x="1662611" y="3640636"/>
            <a:ext cx="272411" cy="6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46C3D0FB-1312-EF65-3B64-444F4E372046}"/>
              </a:ext>
            </a:extLst>
          </p:cNvPr>
          <p:cNvCxnSpPr>
            <a:cxnSpLocks/>
          </p:cNvCxnSpPr>
          <p:nvPr/>
        </p:nvCxnSpPr>
        <p:spPr>
          <a:xfrm>
            <a:off x="4608146" y="4046952"/>
            <a:ext cx="1" cy="23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46C3D0FB-1312-EF65-3B64-444F4E372046}"/>
              </a:ext>
            </a:extLst>
          </p:cNvPr>
          <p:cNvCxnSpPr>
            <a:cxnSpLocks/>
          </p:cNvCxnSpPr>
          <p:nvPr/>
        </p:nvCxnSpPr>
        <p:spPr>
          <a:xfrm>
            <a:off x="2728794" y="4054382"/>
            <a:ext cx="1" cy="23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46C3D0FB-1312-EF65-3B64-444F4E372046}"/>
              </a:ext>
            </a:extLst>
          </p:cNvPr>
          <p:cNvCxnSpPr>
            <a:cxnSpLocks/>
          </p:cNvCxnSpPr>
          <p:nvPr/>
        </p:nvCxnSpPr>
        <p:spPr>
          <a:xfrm>
            <a:off x="4578744" y="2990268"/>
            <a:ext cx="1" cy="23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1" name="Google Shape;1670;p45"/>
          <p:cNvSpPr txBox="1">
            <a:spLocks/>
          </p:cNvSpPr>
          <p:nvPr/>
        </p:nvSpPr>
        <p:spPr bwMode="auto">
          <a:xfrm>
            <a:off x="2728682" y="1"/>
            <a:ext cx="3719750" cy="21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68569" rIns="68569" bIns="68569" numCol="1" anchor="t" anchorCtr="0" compatLnSpc="1">
            <a:prstTxWarp prst="textNoShape">
              <a:avLst/>
            </a:prstTxWarp>
            <a:noAutofit/>
          </a:bodyPr>
          <a:lstStyle>
            <a:lvl1pPr algn="r" defTabSz="342900" rtl="0" eaLnBrk="0" fontAlgn="base" hangingPunct="0">
              <a:spcBef>
                <a:spcPct val="0"/>
              </a:spcBef>
              <a:spcAft>
                <a:spcPct val="0"/>
              </a:spcAft>
              <a:defRPr sz="4050" kern="1200">
                <a:solidFill>
                  <a:schemeClr val="accent1"/>
                </a:solidFill>
                <a:latin typeface="+mj-lt"/>
                <a:ea typeface="+mj-ea"/>
                <a:cs typeface="方正姚体"/>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257175" eaLnBrk="1" hangingPunct="1">
              <a:spcBef>
                <a:spcPts val="0"/>
              </a:spcBef>
              <a:spcAft>
                <a:spcPts val="0"/>
              </a:spcAft>
              <a:buClrTx/>
              <a:defRPr/>
            </a:pPr>
            <a:r>
              <a:rPr lang="en-US" altLang="en-US" sz="2100" b="1" dirty="0">
                <a:solidFill>
                  <a:srgbClr val="006600"/>
                </a:solidFill>
                <a:latin typeface="Times New Roman" panose="02020603050405020304" pitchFamily="18" charset="0"/>
                <a:ea typeface="方正姚体"/>
                <a:cs typeface="Times New Roman" panose="02020603050405020304" pitchFamily="18" charset="0"/>
              </a:rPr>
              <a:t>BỘ MÁY NHÀ </a:t>
            </a:r>
            <a:r>
              <a:rPr lang="en-US" altLang="en-US" sz="2100" b="1" dirty="0" smtClean="0">
                <a:solidFill>
                  <a:srgbClr val="006600"/>
                </a:solidFill>
                <a:latin typeface="Times New Roman" panose="02020603050405020304" pitchFamily="18" charset="0"/>
                <a:ea typeface="方正姚体"/>
                <a:cs typeface="Times New Roman" panose="02020603050405020304" pitchFamily="18" charset="0"/>
              </a:rPr>
              <a:t>NƯỚC</a:t>
            </a:r>
            <a:r>
              <a:rPr lang="vi-VN" altLang="en-US" sz="2100" b="1" dirty="0">
                <a:solidFill>
                  <a:srgbClr val="006600"/>
                </a:solidFill>
                <a:latin typeface="Times New Roman" panose="02020603050405020304" pitchFamily="18" charset="0"/>
                <a:ea typeface="方正姚体"/>
                <a:cs typeface="Times New Roman" panose="02020603050405020304" pitchFamily="18" charset="0"/>
              </a:rPr>
              <a:t/>
            </a:r>
            <a:br>
              <a:rPr lang="vi-VN" altLang="en-US" sz="2100" b="1" dirty="0">
                <a:solidFill>
                  <a:srgbClr val="006600"/>
                </a:solidFill>
                <a:latin typeface="Times New Roman" panose="02020603050405020304" pitchFamily="18" charset="0"/>
                <a:ea typeface="方正姚体"/>
                <a:cs typeface="Times New Roman" panose="02020603050405020304" pitchFamily="18" charset="0"/>
              </a:rPr>
            </a:br>
            <a:endParaRPr lang="vi-VN" sz="2100" dirty="0">
              <a:solidFill>
                <a:srgbClr val="E76618"/>
              </a:solidFill>
              <a:latin typeface="Tahoma" panose="020B0604030504040204" pitchFamily="34" charset="0"/>
            </a:endParaRPr>
          </a:p>
        </p:txBody>
      </p:sp>
    </p:spTree>
    <p:extLst>
      <p:ext uri="{BB962C8B-B14F-4D97-AF65-F5344CB8AC3E}">
        <p14:creationId xmlns:p14="http://schemas.microsoft.com/office/powerpoint/2010/main" val="412031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12" name="Google Shape;1052;p43">
            <a:extLst>
              <a:ext uri="{FF2B5EF4-FFF2-40B4-BE49-F238E27FC236}">
                <a16:creationId xmlns:a16="http://schemas.microsoft.com/office/drawing/2014/main" id="{4077E7E3-D141-4F19-5A02-A15B0D5093FA}"/>
              </a:ext>
            </a:extLst>
          </p:cNvPr>
          <p:cNvSpPr/>
          <p:nvPr/>
        </p:nvSpPr>
        <p:spPr>
          <a:xfrm>
            <a:off x="3184634" y="551520"/>
            <a:ext cx="2785242" cy="901264"/>
          </a:xfrm>
          <a:prstGeom prst="trapezoid">
            <a:avLst>
              <a:gd name="adj" fmla="val 0"/>
            </a:avLst>
          </a:prstGeom>
          <a:solidFill>
            <a:srgbClr val="EBE1D1"/>
          </a:solidFill>
          <a:ln>
            <a:solidFill>
              <a:srgbClr val="4C3C3B"/>
            </a:solid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000" dirty="0">
                <a:solidFill>
                  <a:srgbClr val="4C3C3B"/>
                </a:solidFill>
              </a:rPr>
              <a:t>Tổ chức phân </a:t>
            </a:r>
            <a:r>
              <a:rPr lang="en-US" sz="2000" dirty="0" smtClean="0">
                <a:solidFill>
                  <a:srgbClr val="4C3C3B"/>
                </a:solidFill>
              </a:rPr>
              <a:t>quyền</a:t>
            </a:r>
            <a:r>
              <a:rPr lang="vi-VN" sz="2000" dirty="0" smtClean="0">
                <a:solidFill>
                  <a:srgbClr val="4C3C3B"/>
                </a:solidFill>
              </a:rPr>
              <a:t> </a:t>
            </a:r>
            <a:r>
              <a:rPr lang="vi-VN" sz="2000" dirty="0">
                <a:solidFill>
                  <a:srgbClr val="4C3C3B"/>
                </a:solidFill>
              </a:rPr>
              <a:t>bộ máy nhà nước</a:t>
            </a:r>
            <a:endParaRPr sz="2000" dirty="0">
              <a:solidFill>
                <a:srgbClr val="4C3C3B"/>
              </a:solidFill>
            </a:endParaRPr>
          </a:p>
        </p:txBody>
      </p:sp>
      <p:sp>
        <p:nvSpPr>
          <p:cNvPr id="13" name="Google Shape;1052;p43">
            <a:extLst>
              <a:ext uri="{FF2B5EF4-FFF2-40B4-BE49-F238E27FC236}">
                <a16:creationId xmlns:a16="http://schemas.microsoft.com/office/drawing/2014/main" id="{67B1646C-183E-6ED1-DCF1-707C683A9EBE}"/>
              </a:ext>
            </a:extLst>
          </p:cNvPr>
          <p:cNvSpPr/>
          <p:nvPr/>
        </p:nvSpPr>
        <p:spPr>
          <a:xfrm>
            <a:off x="669643" y="1872471"/>
            <a:ext cx="2312839" cy="486168"/>
          </a:xfrm>
          <a:prstGeom prst="trapezoid">
            <a:avLst>
              <a:gd name="adj" fmla="val 0"/>
            </a:avLst>
          </a:prstGeom>
          <a:noFill/>
          <a:ln>
            <a:solidFill>
              <a:srgbClr val="4C3C3B"/>
            </a:solidFill>
          </a:ln>
        </p:spPr>
        <p:txBody>
          <a:bodyPr spcFirstLastPara="1" wrap="square" lIns="72000" tIns="36000" rIns="72000" bIns="72000" anchor="ctr" anchorCtr="0">
            <a:noAutofit/>
          </a:bodyPr>
          <a:lstStyle/>
          <a:p>
            <a:pPr marL="0" lvl="0" indent="0" algn="ctr" rtl="0">
              <a:lnSpc>
                <a:spcPct val="150000"/>
              </a:lnSpc>
              <a:spcBef>
                <a:spcPts val="0"/>
              </a:spcBef>
              <a:spcAft>
                <a:spcPts val="0"/>
              </a:spcAft>
              <a:buNone/>
            </a:pPr>
            <a:r>
              <a:rPr lang="vi-VN" sz="2000" dirty="0">
                <a:solidFill>
                  <a:srgbClr val="4C3C3B"/>
                </a:solidFill>
              </a:rPr>
              <a:t>Cơ quan lập pháp</a:t>
            </a:r>
            <a:endParaRPr sz="2000" dirty="0">
              <a:solidFill>
                <a:srgbClr val="4C3C3B"/>
              </a:solidFill>
            </a:endParaRPr>
          </a:p>
        </p:txBody>
      </p:sp>
      <p:sp>
        <p:nvSpPr>
          <p:cNvPr id="14" name="Google Shape;1052;p43">
            <a:extLst>
              <a:ext uri="{FF2B5EF4-FFF2-40B4-BE49-F238E27FC236}">
                <a16:creationId xmlns:a16="http://schemas.microsoft.com/office/drawing/2014/main" id="{A3170FBC-E154-1152-ADDE-C202DB3F1905}"/>
              </a:ext>
            </a:extLst>
          </p:cNvPr>
          <p:cNvSpPr/>
          <p:nvPr/>
        </p:nvSpPr>
        <p:spPr>
          <a:xfrm>
            <a:off x="3340036" y="1872471"/>
            <a:ext cx="2463927" cy="486168"/>
          </a:xfrm>
          <a:prstGeom prst="trapezoid">
            <a:avLst>
              <a:gd name="adj" fmla="val 0"/>
            </a:avLst>
          </a:prstGeom>
          <a:noFill/>
          <a:ln>
            <a:solidFill>
              <a:srgbClr val="4C3C3B"/>
            </a:solidFill>
          </a:ln>
        </p:spPr>
        <p:txBody>
          <a:bodyPr spcFirstLastPara="1" wrap="square" lIns="72000" tIns="36000" rIns="72000" bIns="72000" anchor="ctr" anchorCtr="0">
            <a:noAutofit/>
          </a:bodyPr>
          <a:lstStyle/>
          <a:p>
            <a:pPr marL="0" lvl="0" indent="0" algn="ctr" rtl="0">
              <a:lnSpc>
                <a:spcPct val="150000"/>
              </a:lnSpc>
              <a:spcBef>
                <a:spcPts val="0"/>
              </a:spcBef>
              <a:spcAft>
                <a:spcPts val="0"/>
              </a:spcAft>
              <a:buNone/>
            </a:pPr>
            <a:r>
              <a:rPr lang="vi-VN" sz="2000" dirty="0">
                <a:solidFill>
                  <a:srgbClr val="4C3C3B"/>
                </a:solidFill>
              </a:rPr>
              <a:t>Cơ quan hành pháp</a:t>
            </a:r>
            <a:endParaRPr sz="2000" dirty="0">
              <a:solidFill>
                <a:srgbClr val="4C3C3B"/>
              </a:solidFill>
            </a:endParaRPr>
          </a:p>
        </p:txBody>
      </p:sp>
      <p:sp>
        <p:nvSpPr>
          <p:cNvPr id="15" name="Google Shape;1052;p43">
            <a:extLst>
              <a:ext uri="{FF2B5EF4-FFF2-40B4-BE49-F238E27FC236}">
                <a16:creationId xmlns:a16="http://schemas.microsoft.com/office/drawing/2014/main" id="{33D65C75-0172-1035-8FFB-898602CAD21B}"/>
              </a:ext>
            </a:extLst>
          </p:cNvPr>
          <p:cNvSpPr/>
          <p:nvPr/>
        </p:nvSpPr>
        <p:spPr>
          <a:xfrm>
            <a:off x="6161518" y="1872471"/>
            <a:ext cx="2312840" cy="486168"/>
          </a:xfrm>
          <a:prstGeom prst="trapezoid">
            <a:avLst>
              <a:gd name="adj" fmla="val 0"/>
            </a:avLst>
          </a:prstGeom>
          <a:noFill/>
          <a:ln>
            <a:solidFill>
              <a:srgbClr val="4C3C3B"/>
            </a:solidFill>
          </a:ln>
        </p:spPr>
        <p:txBody>
          <a:bodyPr spcFirstLastPara="1" wrap="square" lIns="72000" tIns="36000" rIns="72000" bIns="72000" anchor="ctr" anchorCtr="0">
            <a:noAutofit/>
          </a:bodyPr>
          <a:lstStyle/>
          <a:p>
            <a:pPr marL="0" lvl="0" indent="0" algn="ctr" rtl="0">
              <a:lnSpc>
                <a:spcPct val="150000"/>
              </a:lnSpc>
              <a:spcBef>
                <a:spcPts val="0"/>
              </a:spcBef>
              <a:spcAft>
                <a:spcPts val="0"/>
              </a:spcAft>
              <a:buNone/>
            </a:pPr>
            <a:r>
              <a:rPr lang="vi-VN" sz="2000" dirty="0">
                <a:solidFill>
                  <a:srgbClr val="4C3C3B"/>
                </a:solidFill>
              </a:rPr>
              <a:t>Cơ quan tư pháp</a:t>
            </a:r>
            <a:endParaRPr sz="2000" dirty="0">
              <a:solidFill>
                <a:srgbClr val="4C3C3B"/>
              </a:solidFill>
            </a:endParaRPr>
          </a:p>
        </p:txBody>
      </p:sp>
      <p:sp>
        <p:nvSpPr>
          <p:cNvPr id="16" name="Google Shape;1052;p43">
            <a:extLst>
              <a:ext uri="{FF2B5EF4-FFF2-40B4-BE49-F238E27FC236}">
                <a16:creationId xmlns:a16="http://schemas.microsoft.com/office/drawing/2014/main" id="{BAFD19CC-8426-6F6E-E07B-4A8389C0183A}"/>
              </a:ext>
            </a:extLst>
          </p:cNvPr>
          <p:cNvSpPr/>
          <p:nvPr/>
        </p:nvSpPr>
        <p:spPr>
          <a:xfrm>
            <a:off x="669643" y="2778326"/>
            <a:ext cx="2312839" cy="1072560"/>
          </a:xfrm>
          <a:prstGeom prst="trapezoid">
            <a:avLst>
              <a:gd name="adj" fmla="val 0"/>
            </a:avLst>
          </a:prstGeom>
          <a:noFill/>
          <a:ln>
            <a:solidFill>
              <a:srgbClr val="4C3C3B"/>
            </a:solidFill>
          </a:ln>
        </p:spPr>
        <p:txBody>
          <a:bodyPr spcFirstLastPara="1" wrap="square" lIns="72000" tIns="36000" rIns="72000" bIns="72000" anchor="ctr" anchorCtr="0">
            <a:noAutofit/>
          </a:bodyPr>
          <a:lstStyle/>
          <a:p>
            <a:pPr marL="0" lvl="0" indent="0" algn="ctr" rtl="0">
              <a:lnSpc>
                <a:spcPct val="150000"/>
              </a:lnSpc>
              <a:spcBef>
                <a:spcPts val="0"/>
              </a:spcBef>
              <a:spcAft>
                <a:spcPts val="0"/>
              </a:spcAft>
              <a:buNone/>
            </a:pPr>
            <a:r>
              <a:rPr lang="vi-VN" sz="2000" dirty="0">
                <a:solidFill>
                  <a:srgbClr val="4C3C3B"/>
                </a:solidFill>
              </a:rPr>
              <a:t>Cơ quan đại biểu của nhân dân</a:t>
            </a:r>
            <a:endParaRPr sz="2000" dirty="0">
              <a:solidFill>
                <a:srgbClr val="4C3C3B"/>
              </a:solidFill>
            </a:endParaRPr>
          </a:p>
        </p:txBody>
      </p:sp>
      <p:sp>
        <p:nvSpPr>
          <p:cNvPr id="17" name="Google Shape;1052;p43">
            <a:extLst>
              <a:ext uri="{FF2B5EF4-FFF2-40B4-BE49-F238E27FC236}">
                <a16:creationId xmlns:a16="http://schemas.microsoft.com/office/drawing/2014/main" id="{669AE4E6-DF4A-8E17-6C02-6C546F07B8EB}"/>
              </a:ext>
            </a:extLst>
          </p:cNvPr>
          <p:cNvSpPr/>
          <p:nvPr/>
        </p:nvSpPr>
        <p:spPr>
          <a:xfrm>
            <a:off x="3415579" y="2778326"/>
            <a:ext cx="2312839" cy="1072560"/>
          </a:xfrm>
          <a:prstGeom prst="trapezoid">
            <a:avLst>
              <a:gd name="adj" fmla="val 0"/>
            </a:avLst>
          </a:prstGeom>
          <a:noFill/>
          <a:ln>
            <a:solidFill>
              <a:srgbClr val="4C3C3B"/>
            </a:solidFill>
          </a:ln>
        </p:spPr>
        <p:txBody>
          <a:bodyPr spcFirstLastPara="1" wrap="square" lIns="72000" tIns="36000" rIns="72000" bIns="72000" anchor="ctr" anchorCtr="0">
            <a:noAutofit/>
          </a:bodyPr>
          <a:lstStyle/>
          <a:p>
            <a:pPr marL="0" lvl="0" indent="0" algn="ctr" rtl="0">
              <a:lnSpc>
                <a:spcPct val="150000"/>
              </a:lnSpc>
              <a:spcBef>
                <a:spcPts val="0"/>
              </a:spcBef>
              <a:spcAft>
                <a:spcPts val="0"/>
              </a:spcAft>
              <a:buNone/>
            </a:pPr>
            <a:r>
              <a:rPr lang="vi-VN" sz="2000" dirty="0">
                <a:solidFill>
                  <a:srgbClr val="4C3C3B"/>
                </a:solidFill>
              </a:rPr>
              <a:t>Cơ quan hành chính nhà nước</a:t>
            </a:r>
            <a:endParaRPr sz="2000" dirty="0">
              <a:solidFill>
                <a:srgbClr val="4C3C3B"/>
              </a:solidFill>
            </a:endParaRPr>
          </a:p>
        </p:txBody>
      </p:sp>
      <p:sp>
        <p:nvSpPr>
          <p:cNvPr id="18" name="Google Shape;1052;p43">
            <a:extLst>
              <a:ext uri="{FF2B5EF4-FFF2-40B4-BE49-F238E27FC236}">
                <a16:creationId xmlns:a16="http://schemas.microsoft.com/office/drawing/2014/main" id="{20FF16ED-E29C-589D-0521-5D937E124F66}"/>
              </a:ext>
            </a:extLst>
          </p:cNvPr>
          <p:cNvSpPr/>
          <p:nvPr/>
        </p:nvSpPr>
        <p:spPr>
          <a:xfrm>
            <a:off x="6161518" y="2778326"/>
            <a:ext cx="2312839" cy="1072560"/>
          </a:xfrm>
          <a:prstGeom prst="trapezoid">
            <a:avLst>
              <a:gd name="adj" fmla="val 0"/>
            </a:avLst>
          </a:prstGeom>
          <a:noFill/>
          <a:ln>
            <a:solidFill>
              <a:srgbClr val="4C3C3B"/>
            </a:solidFill>
          </a:ln>
        </p:spPr>
        <p:txBody>
          <a:bodyPr spcFirstLastPara="1" wrap="square" lIns="72000" tIns="36000" rIns="72000" bIns="72000" anchor="ctr" anchorCtr="0">
            <a:noAutofit/>
          </a:bodyPr>
          <a:lstStyle/>
          <a:p>
            <a:pPr marL="0" lvl="0" indent="0" algn="ctr" rtl="0">
              <a:lnSpc>
                <a:spcPct val="150000"/>
              </a:lnSpc>
              <a:spcBef>
                <a:spcPts val="0"/>
              </a:spcBef>
              <a:spcAft>
                <a:spcPts val="0"/>
              </a:spcAft>
              <a:buNone/>
            </a:pPr>
            <a:r>
              <a:rPr lang="vi-VN" sz="2000" dirty="0">
                <a:solidFill>
                  <a:srgbClr val="4C3C3B"/>
                </a:solidFill>
              </a:rPr>
              <a:t>Cơ quan xét xử, kiểm sát</a:t>
            </a:r>
            <a:endParaRPr sz="2000" dirty="0">
              <a:solidFill>
                <a:srgbClr val="4C3C3B"/>
              </a:solidFill>
            </a:endParaRPr>
          </a:p>
        </p:txBody>
      </p:sp>
      <p:cxnSp>
        <p:nvCxnSpPr>
          <p:cNvPr id="20" name="Straight Connector 19">
            <a:extLst>
              <a:ext uri="{FF2B5EF4-FFF2-40B4-BE49-F238E27FC236}">
                <a16:creationId xmlns:a16="http://schemas.microsoft.com/office/drawing/2014/main" id="{E5DFAD09-CB4A-53E8-06C0-758729982640}"/>
              </a:ext>
            </a:extLst>
          </p:cNvPr>
          <p:cNvCxnSpPr>
            <a:cxnSpLocks/>
            <a:stCxn id="12" idx="1"/>
          </p:cNvCxnSpPr>
          <p:nvPr/>
        </p:nvCxnSpPr>
        <p:spPr>
          <a:xfrm flipH="1">
            <a:off x="1826064" y="1002152"/>
            <a:ext cx="1358570" cy="0"/>
          </a:xfrm>
          <a:prstGeom prst="line">
            <a:avLst/>
          </a:prstGeom>
          <a:ln w="28575">
            <a:solidFill>
              <a:srgbClr val="4C3C3B"/>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5F5D88-295E-0849-2B94-B4F72144702E}"/>
              </a:ext>
            </a:extLst>
          </p:cNvPr>
          <p:cNvCxnSpPr>
            <a:cxnSpLocks/>
            <a:endCxn id="13" idx="0"/>
          </p:cNvCxnSpPr>
          <p:nvPr/>
        </p:nvCxnSpPr>
        <p:spPr>
          <a:xfrm>
            <a:off x="1826063" y="1002152"/>
            <a:ext cx="0" cy="870319"/>
          </a:xfrm>
          <a:prstGeom prst="straightConnector1">
            <a:avLst/>
          </a:prstGeom>
          <a:ln w="28575">
            <a:solidFill>
              <a:srgbClr val="4C3C3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8B60CA-D469-CE22-6FD6-A0C8A6E68338}"/>
              </a:ext>
            </a:extLst>
          </p:cNvPr>
          <p:cNvCxnSpPr>
            <a:stCxn id="12" idx="2"/>
            <a:endCxn id="14" idx="0"/>
          </p:cNvCxnSpPr>
          <p:nvPr/>
        </p:nvCxnSpPr>
        <p:spPr>
          <a:xfrm flipH="1">
            <a:off x="4572000" y="1452784"/>
            <a:ext cx="5255" cy="419687"/>
          </a:xfrm>
          <a:prstGeom prst="straightConnector1">
            <a:avLst/>
          </a:prstGeom>
          <a:ln w="28575">
            <a:solidFill>
              <a:srgbClr val="4C3C3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1DFC22-2DCF-BAA2-A073-415CDEC54492}"/>
              </a:ext>
            </a:extLst>
          </p:cNvPr>
          <p:cNvCxnSpPr>
            <a:cxnSpLocks/>
            <a:stCxn id="12" idx="3"/>
          </p:cNvCxnSpPr>
          <p:nvPr/>
        </p:nvCxnSpPr>
        <p:spPr>
          <a:xfrm>
            <a:off x="5969876" y="1002152"/>
            <a:ext cx="1348060" cy="0"/>
          </a:xfrm>
          <a:prstGeom prst="line">
            <a:avLst/>
          </a:prstGeom>
          <a:ln w="28575">
            <a:solidFill>
              <a:srgbClr val="4C3C3B"/>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F6F469-3C00-C3D5-3277-338101A4ED50}"/>
              </a:ext>
            </a:extLst>
          </p:cNvPr>
          <p:cNvCxnSpPr>
            <a:cxnSpLocks/>
            <a:endCxn id="15" idx="0"/>
          </p:cNvCxnSpPr>
          <p:nvPr/>
        </p:nvCxnSpPr>
        <p:spPr>
          <a:xfrm>
            <a:off x="7317936" y="1002152"/>
            <a:ext cx="2" cy="870319"/>
          </a:xfrm>
          <a:prstGeom prst="straightConnector1">
            <a:avLst/>
          </a:prstGeom>
          <a:ln w="28575">
            <a:solidFill>
              <a:srgbClr val="4C3C3B"/>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10A93F-35A5-CAC8-92AB-0835A216B043}"/>
              </a:ext>
            </a:extLst>
          </p:cNvPr>
          <p:cNvCxnSpPr>
            <a:cxnSpLocks/>
            <a:stCxn id="13" idx="2"/>
            <a:endCxn id="16" idx="0"/>
          </p:cNvCxnSpPr>
          <p:nvPr/>
        </p:nvCxnSpPr>
        <p:spPr>
          <a:xfrm>
            <a:off x="1826063" y="2358639"/>
            <a:ext cx="0" cy="419687"/>
          </a:xfrm>
          <a:prstGeom prst="line">
            <a:avLst/>
          </a:prstGeom>
          <a:ln w="28575">
            <a:solidFill>
              <a:srgbClr val="4C3C3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C291D7-DF9A-612F-8E39-FDC8BD804C67}"/>
              </a:ext>
            </a:extLst>
          </p:cNvPr>
          <p:cNvCxnSpPr>
            <a:stCxn id="14" idx="2"/>
            <a:endCxn id="17" idx="0"/>
          </p:cNvCxnSpPr>
          <p:nvPr/>
        </p:nvCxnSpPr>
        <p:spPr>
          <a:xfrm flipH="1">
            <a:off x="4571999" y="2358639"/>
            <a:ext cx="1" cy="419687"/>
          </a:xfrm>
          <a:prstGeom prst="line">
            <a:avLst/>
          </a:prstGeom>
          <a:ln w="28575">
            <a:solidFill>
              <a:srgbClr val="4C3C3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F8D7775-CC3A-B6B3-9FB4-ABE1319EAF71}"/>
              </a:ext>
            </a:extLst>
          </p:cNvPr>
          <p:cNvCxnSpPr>
            <a:stCxn id="15" idx="2"/>
            <a:endCxn id="18" idx="0"/>
          </p:cNvCxnSpPr>
          <p:nvPr/>
        </p:nvCxnSpPr>
        <p:spPr>
          <a:xfrm>
            <a:off x="7317938" y="2358639"/>
            <a:ext cx="0" cy="419687"/>
          </a:xfrm>
          <a:prstGeom prst="line">
            <a:avLst/>
          </a:prstGeom>
          <a:ln w="28575">
            <a:solidFill>
              <a:srgbClr val="4C3C3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p:stCondLst>
                              <p:cond delay="1000"/>
                            </p:stCondLst>
                            <p:childTnLst>
                              <p:par>
                                <p:cTn id="57" presetID="16" presetClass="entr" presetSubtype="21"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childTnLst>
                          </p:cTn>
                        </p:par>
                        <p:par>
                          <p:cTn id="64" fill="hold">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7"/>
          <p:cNvSpPr txBox="1">
            <a:spLocks noGrp="1"/>
          </p:cNvSpPr>
          <p:nvPr>
            <p:ph type="title" idx="2"/>
          </p:nvPr>
        </p:nvSpPr>
        <p:spPr>
          <a:xfrm>
            <a:off x="658303" y="1296354"/>
            <a:ext cx="1966800" cy="9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DBF45DA-C8BF-4A8F-56D6-39165A9DC932}"/>
              </a:ext>
            </a:extLst>
          </p:cNvPr>
          <p:cNvSpPr txBox="1"/>
          <p:nvPr/>
        </p:nvSpPr>
        <p:spPr>
          <a:xfrm>
            <a:off x="1095680" y="3411432"/>
            <a:ext cx="6952640" cy="1391728"/>
          </a:xfrm>
          <a:prstGeom prst="rect">
            <a:avLst/>
          </a:prstGeom>
          <a:noFill/>
        </p:spPr>
        <p:txBody>
          <a:bodyPr wrap="square">
            <a:spAutoFit/>
          </a:bodyPr>
          <a:lstStyle/>
          <a:p>
            <a:pPr lvl="0" algn="just">
              <a:lnSpc>
                <a:spcPct val="150000"/>
              </a:lnSpc>
            </a:pPr>
            <a:r>
              <a:rPr lang="vi-VN" sz="3000" b="1" dirty="0">
                <a:solidFill>
                  <a:srgbClr val="CD6462"/>
                </a:solidFill>
                <a:latin typeface="Arial" panose="020B0604020202020204" pitchFamily="34" charset="0"/>
                <a:ea typeface="Arial" panose="020B0604020202020204" pitchFamily="34" charset="0"/>
                <a:cs typeface="Arial" panose="020B0604020202020204" pitchFamily="34" charset="0"/>
              </a:rPr>
              <a:t>Các cơ quan trong </a:t>
            </a:r>
            <a:r>
              <a:rPr lang="vi-VN" sz="3000" b="1" dirty="0">
                <a:solidFill>
                  <a:srgbClr val="CD6462"/>
                </a:solidFill>
                <a:effectLst/>
                <a:latin typeface="Arial" panose="020B0604020202020204" pitchFamily="34" charset="0"/>
                <a:ea typeface="Arial" panose="020B0604020202020204" pitchFamily="34" charset="0"/>
                <a:cs typeface="Arial" panose="020B0604020202020204" pitchFamily="34" charset="0"/>
              </a:rPr>
              <a:t>bộ máy nhà nước Cộng hoà xã hội chủ nghĩa Việt Nam</a:t>
            </a:r>
            <a:endParaRPr lang="en-VN" sz="3000" b="1" dirty="0">
              <a:solidFill>
                <a:srgbClr val="CD6462"/>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 name="Picture 2" descr="LUẬN VỀ SỰ TIÊU VONG CỦA NHÀ NƯỚC - NHÀ NƯỚC XÃ HỘI CHỦ NGHĨA VIỆT NAM">
            <a:extLst>
              <a:ext uri="{FF2B5EF4-FFF2-40B4-BE49-F238E27FC236}">
                <a16:creationId xmlns:a16="http://schemas.microsoft.com/office/drawing/2014/main" id="{C21B40DC-2163-48F7-18E7-625E0B9E573B}"/>
              </a:ext>
            </a:extLst>
          </p:cNvPr>
          <p:cNvPicPr>
            <a:picLocks noChangeArrowheads="1"/>
          </p:cNvPicPr>
          <p:nvPr/>
        </p:nvPicPr>
        <p:blipFill rotWithShape="1">
          <a:blip r:embed="rId3">
            <a:extLst>
              <a:ext uri="{28A0092B-C50C-407E-A947-70E740481C1C}">
                <a14:useLocalDpi xmlns:a14="http://schemas.microsoft.com/office/drawing/2010/main" val="0"/>
              </a:ext>
            </a:extLst>
          </a:blip>
          <a:srcRect l="27364" r="26183"/>
          <a:stretch/>
        </p:blipFill>
        <p:spPr bwMode="auto">
          <a:xfrm>
            <a:off x="4527453" y="-1467"/>
            <a:ext cx="3520867" cy="303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7066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65797085"/>
</p:tagLst>
</file>

<file path=ppt/tags/tag2.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sa20230303165122309TLYQ&quot;,&quot;Name&quot;:&quot;ShortAnswers&quot;,&quot;ActivityType&quot;:1,&quot;Width&quot;:0.0,&quot;Height&quot;:0.0,&quot;Graphics&quot;:null,&quot;ActivityBase&quot;:{&quot;$type&quot;:&quot;ClassPoint2.Core.DTO.Activities.ShortAnswerActivity, ClassPoint2.Core&quot;,&quot;isMultipleSubmissionsAllowed&quot;:false,&quot;isNamesHidden&quot;:false,&quot;activityId&quot;:&quot;sa20230304024643982EENS&quot;,&quot;activityType&quot;:&quot;Short Answer&quot;,&quot;countdown&quot;:60,&quot;StartWithSlide&quot;:false,&quot;CanMinimize&quot;:false,&quot;CanCountDown&quot;:true},&quot;IsLocked&quot;:false,&quot;IsMappedFromCp1&quot;:false,&quot;IsQuizMode&quot;:false}"/>
</p:tagLst>
</file>

<file path=ppt/tags/tag3.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iu20230304025610369YDVX&quot;,&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quot;iu20230304025624569QTSN&quot;,&quot;activityType&quot;:&quot;Image Upload&quot;,&quot;countdown&quot;:60,&quot;StartWithSlide&quot;:false,&quot;CanMinimize&quot;:false,&quot;CanCountDown&quot;:true},&quot;IsLocked&quot;:false,&quot;IsMappedFromCp1&quot;:false,&quot;IsQuizMode&quot;:false}"/>
</p:tagLst>
</file>

<file path=ppt/tags/tag4.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iu20230305162539683LIWJ&quot;,&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60,&quot;StartWithSlide&quot;:false,&quot;CanMinimize&quot;:false,&quot;CanCountDown&quot;:true},&quot;IsLocked&quot;:false,&quot;IsMappedFromCp1&quot;:false,&quot;IsQuizMode&quot;:false}"/>
</p:tagLst>
</file>

<file path=ppt/tags/tag5.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sd20230303165600469SQFD&quot;,&quot;Name&quot;:&quot;SlideDrawing&quot;,&quot;ActivityType&quot;:3,&quot;Width&quot;:0.0,&quot;Height&quot;:0.0,&quot;Graphics&quot;:null,&quot;ActivityBase&quot;:{&quot;$type&quot;:&quot;ClassPoint2.Core.DTO.Activities.SlideDrawingActivity, ClassPoint2.Core&quot;,&quot;isNamesHidden&quot;:false,&quot;activityId&quot;:&quot;sd20230304032441151FLXD&quot;,&quot;activityType&quot;:&quot;Slide Drawing&quot;,&quot;countdown&quot;:60,&quot;StartWithSlide&quot;:false,&quot;CanMinimize&quot;:false,&quot;CanCountDown&quot;:true},&quot;IsLocked&quot;:false,&quot;IsMappedFromCp1&quot;:false,&quot;IsQuizMode&quot;:false}"/>
</p:tagLst>
</file>

<file path=ppt/theme/theme1.xml><?xml version="1.0" encoding="utf-8"?>
<a:theme xmlns:a="http://schemas.openxmlformats.org/drawingml/2006/main" name="Heimat Presentation by Slidesgo">
  <a:themeElements>
    <a:clrScheme name="Simple Light">
      <a:dk1>
        <a:srgbClr val="4D3C3C"/>
      </a:dk1>
      <a:lt1>
        <a:srgbClr val="FFFFFF"/>
      </a:lt1>
      <a:dk2>
        <a:srgbClr val="595959"/>
      </a:dk2>
      <a:lt2>
        <a:srgbClr val="EEEEEE"/>
      </a:lt2>
      <a:accent1>
        <a:srgbClr val="CC6462"/>
      </a:accent1>
      <a:accent2>
        <a:srgbClr val="EBE1D0"/>
      </a:accent2>
      <a:accent3>
        <a:srgbClr val="4D3C3C"/>
      </a:accent3>
      <a:accent4>
        <a:srgbClr val="9A4D4A"/>
      </a:accent4>
      <a:accent5>
        <a:srgbClr val="FFD966"/>
      </a:accent5>
      <a:accent6>
        <a:srgbClr val="FBF8F4"/>
      </a:accent6>
      <a:hlink>
        <a:srgbClr val="CC64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imat Presentation by Slidesgo">
  <a:themeElements>
    <a:clrScheme name="Simple Light">
      <a:dk1>
        <a:srgbClr val="4D3C3C"/>
      </a:dk1>
      <a:lt1>
        <a:srgbClr val="FFFFFF"/>
      </a:lt1>
      <a:dk2>
        <a:srgbClr val="595959"/>
      </a:dk2>
      <a:lt2>
        <a:srgbClr val="EEEEEE"/>
      </a:lt2>
      <a:accent1>
        <a:srgbClr val="CC6462"/>
      </a:accent1>
      <a:accent2>
        <a:srgbClr val="EBE1D0"/>
      </a:accent2>
      <a:accent3>
        <a:srgbClr val="4D3C3C"/>
      </a:accent3>
      <a:accent4>
        <a:srgbClr val="9A4D4A"/>
      </a:accent4>
      <a:accent5>
        <a:srgbClr val="FFD966"/>
      </a:accent5>
      <a:accent6>
        <a:srgbClr val="FBF8F4"/>
      </a:accent6>
      <a:hlink>
        <a:srgbClr val="CC64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817</Words>
  <Application>Microsoft Office PowerPoint</Application>
  <PresentationFormat>On-screen Show (16:9)</PresentationFormat>
  <Paragraphs>101</Paragraphs>
  <Slides>20</Slides>
  <Notes>15</Notes>
  <HiddenSlides>0</HiddenSlides>
  <MMClips>1</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20</vt:i4>
      </vt:variant>
    </vt:vector>
  </HeadingPairs>
  <TitlesOfParts>
    <vt:vector size="43" baseType="lpstr">
      <vt:lpstr>Gamja Flower</vt:lpstr>
      <vt:lpstr>Century Gothic</vt:lpstr>
      <vt:lpstr>Arial</vt:lpstr>
      <vt:lpstr>Montserrat SemiBold</vt:lpstr>
      <vt:lpstr>Arial Unicode MS</vt:lpstr>
      <vt:lpstr>方正姚体</vt:lpstr>
      <vt:lpstr>Grandstander Medium</vt:lpstr>
      <vt:lpstr>SimSun</vt:lpstr>
      <vt:lpstr>Source Han Sans CN Normal</vt:lpstr>
      <vt:lpstr>Calibri</vt:lpstr>
      <vt:lpstr>Wingdings</vt:lpstr>
      <vt:lpstr>Tahoma</vt:lpstr>
      <vt:lpstr>Calibri Light</vt:lpstr>
      <vt:lpstr>Courier Prime</vt:lpstr>
      <vt:lpstr>Montserrat Medium</vt:lpstr>
      <vt:lpstr>Courier New</vt:lpstr>
      <vt:lpstr>SimSun</vt:lpstr>
      <vt:lpstr>Times New Roman</vt:lpstr>
      <vt:lpstr>Heimat Presentation by Slidesgo</vt:lpstr>
      <vt:lpstr>Default Design</vt:lpstr>
      <vt:lpstr>1_Heimat Presentation by Slidesgo</vt:lpstr>
      <vt:lpstr>Office Theme</vt:lpstr>
      <vt:lpstr>8_Office Theme</vt:lpstr>
      <vt:lpstr>PowerPoint Presentation</vt:lpstr>
      <vt:lpstr>PowerPoint Presentation</vt:lpstr>
      <vt:lpstr>PowerPoint Presentation</vt:lpstr>
      <vt:lpstr>1</vt:lpstr>
      <vt:lpstr>PowerPoint Presentation</vt:lpstr>
      <vt:lpstr> PHIẾU HỌC TẬP </vt:lpstr>
      <vt:lpstr>PowerPoint Presentation</vt:lpstr>
      <vt:lpstr>PowerPoint Presentation</vt:lpstr>
      <vt:lpstr>2</vt:lpstr>
      <vt:lpstr>PowerPoint Presentation</vt:lpstr>
      <vt:lpstr> a. Cơ quan đại biểu của nhân dân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33</cp:revision>
  <dcterms:modified xsi:type="dcterms:W3CDTF">2023-03-25T12:10:37Z</dcterms:modified>
</cp:coreProperties>
</file>